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69" r:id="rId2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025E"/>
    <a:srgbClr val="B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65" d="100"/>
          <a:sy n="65" d="100"/>
        </p:scale>
        <p:origin x="93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E73158-46C6-4AFF-BB50-749140922E0F}" type="doc">
      <dgm:prSet loTypeId="urn:microsoft.com/office/officeart/2005/8/layout/hProcess11" loCatId="process" qsTypeId="urn:microsoft.com/office/officeart/2005/8/quickstyle/simple1" qsCatId="simple" csTypeId="urn:microsoft.com/office/officeart/2005/8/colors/colorful1" csCatId="colorful" phldr="1"/>
      <dgm:spPr/>
      <dgm:t>
        <a:bodyPr/>
        <a:lstStyle/>
        <a:p>
          <a:endParaRPr lang="es-ES"/>
        </a:p>
      </dgm:t>
    </dgm:pt>
    <dgm:pt modelId="{F0FBD808-E93D-4E45-9A44-B77A71962622}">
      <dgm:prSet phldrT="[Texto]" custT="1"/>
      <dgm:spPr/>
      <dgm:t>
        <a:bodyPr/>
        <a:lstStyle/>
        <a:p>
          <a:pPr algn="ctr"/>
          <a:r>
            <a:rPr lang="es-MX" sz="1100" b="1" dirty="0">
              <a:solidFill>
                <a:schemeClr val="tx1"/>
              </a:solidFill>
            </a:rPr>
            <a:t>DOF 09-12-2013</a:t>
          </a:r>
        </a:p>
        <a:p>
          <a:pPr algn="just"/>
          <a:r>
            <a:rPr lang="es-MX" sz="1100" b="1" dirty="0">
              <a:solidFill>
                <a:schemeClr val="tx1"/>
              </a:solidFill>
            </a:rPr>
            <a:t>DECRETO por el que se reforman y adicionan diversas disposiciones de la Ley de Coordinación Fiscal y de la Ley General de Contabilidad Gubernamental.</a:t>
          </a:r>
          <a:endParaRPr lang="es-ES" sz="1100" dirty="0"/>
        </a:p>
      </dgm:t>
    </dgm:pt>
    <dgm:pt modelId="{9F2395A0-2B96-4322-A8E6-C8A7D7BDFE55}" type="parTrans" cxnId="{FF4BC55A-38DF-4F6A-830B-3E730EA84094}">
      <dgm:prSet/>
      <dgm:spPr/>
      <dgm:t>
        <a:bodyPr/>
        <a:lstStyle/>
        <a:p>
          <a:endParaRPr lang="es-ES"/>
        </a:p>
      </dgm:t>
    </dgm:pt>
    <dgm:pt modelId="{0CFAA083-762F-4D72-82B6-C1AF0F072EFB}" type="sibTrans" cxnId="{FF4BC55A-38DF-4F6A-830B-3E730EA84094}">
      <dgm:prSet/>
      <dgm:spPr/>
      <dgm:t>
        <a:bodyPr/>
        <a:lstStyle/>
        <a:p>
          <a:endParaRPr lang="es-ES"/>
        </a:p>
      </dgm:t>
    </dgm:pt>
    <dgm:pt modelId="{520C90AB-5CCA-4ABF-B4FE-97C2E3950412}">
      <dgm:prSet phldrT="[Texto]" custT="1"/>
      <dgm:spPr/>
      <dgm:t>
        <a:bodyPr/>
        <a:lstStyle/>
        <a:p>
          <a:pPr algn="ctr"/>
          <a:r>
            <a:rPr lang="es-MX" sz="1000" b="1" dirty="0">
              <a:solidFill>
                <a:schemeClr val="tx1"/>
              </a:solidFill>
            </a:rPr>
            <a:t>DOF 11-08-2014</a:t>
          </a:r>
        </a:p>
        <a:p>
          <a:pPr algn="just"/>
          <a:r>
            <a:rPr lang="es-MX" sz="1050" b="1" dirty="0">
              <a:solidFill>
                <a:schemeClr val="tx1"/>
              </a:solidFill>
            </a:rPr>
            <a:t>DECRETO por el que se expide la Ley de Ingresos sobre Hidrocarburos, se reforman, adicionan y derogan diversas disposiciones de la Ley Federal de Derechos y de la Ley de Coordinación Fiscal y se expide la Ley del Fondo Mexicano del Petróleo para la Estabilización y el Desarrollo.</a:t>
          </a:r>
          <a:endParaRPr lang="es-ES" sz="1050" dirty="0"/>
        </a:p>
      </dgm:t>
    </dgm:pt>
    <dgm:pt modelId="{6F24BE94-89C3-4519-B623-905E220A755F}" type="parTrans" cxnId="{F1897CB2-9B36-46D0-951B-18ECEA74744D}">
      <dgm:prSet/>
      <dgm:spPr/>
      <dgm:t>
        <a:bodyPr/>
        <a:lstStyle/>
        <a:p>
          <a:endParaRPr lang="es-ES"/>
        </a:p>
      </dgm:t>
    </dgm:pt>
    <dgm:pt modelId="{2D11EFA5-3E67-44BD-B65B-409AFD182264}" type="sibTrans" cxnId="{F1897CB2-9B36-46D0-951B-18ECEA74744D}">
      <dgm:prSet/>
      <dgm:spPr/>
      <dgm:t>
        <a:bodyPr/>
        <a:lstStyle/>
        <a:p>
          <a:endParaRPr lang="es-ES"/>
        </a:p>
      </dgm:t>
    </dgm:pt>
    <dgm:pt modelId="{9B23B67C-B40E-4B8B-B341-75FC8FD4AABD}">
      <dgm:prSet phldrT="[Texto]" custT="1"/>
      <dgm:spPr/>
      <dgm:t>
        <a:bodyPr/>
        <a:lstStyle/>
        <a:p>
          <a:pPr algn="ctr"/>
          <a:r>
            <a:rPr lang="es-MX" sz="1050" b="1" dirty="0">
              <a:solidFill>
                <a:schemeClr val="tx1"/>
              </a:solidFill>
            </a:rPr>
            <a:t>DOF 27-04-2016</a:t>
          </a:r>
        </a:p>
        <a:p>
          <a:pPr algn="just"/>
          <a:r>
            <a:rPr lang="es-MX" sz="1050" b="1" dirty="0">
              <a:solidFill>
                <a:schemeClr val="tx1"/>
              </a:solidFill>
            </a:rPr>
            <a:t>DECRETO por el que se expide la Ley de Disciplina Financiera de las Entidades Federativas y los Municipios, y se reforman, adicionan y derogan diversas disposiciones de las leyes de Coordinación Fiscal, General de Deuda Pública y General de Contabilidad Gubernamental.</a:t>
          </a:r>
          <a:endParaRPr lang="es-ES" sz="1050" dirty="0"/>
        </a:p>
      </dgm:t>
    </dgm:pt>
    <dgm:pt modelId="{67697E08-6FE4-4EBB-AFFD-1C47C9B27C84}" type="parTrans" cxnId="{8E0B0B47-687B-4896-B96D-8F293A4C56E6}">
      <dgm:prSet/>
      <dgm:spPr/>
      <dgm:t>
        <a:bodyPr/>
        <a:lstStyle/>
        <a:p>
          <a:endParaRPr lang="es-ES"/>
        </a:p>
      </dgm:t>
    </dgm:pt>
    <dgm:pt modelId="{813D176A-1270-4FA1-A28A-B6A09BFC8B17}" type="sibTrans" cxnId="{8E0B0B47-687B-4896-B96D-8F293A4C56E6}">
      <dgm:prSet/>
      <dgm:spPr/>
      <dgm:t>
        <a:bodyPr/>
        <a:lstStyle/>
        <a:p>
          <a:endParaRPr lang="es-ES"/>
        </a:p>
      </dgm:t>
    </dgm:pt>
    <dgm:pt modelId="{EEDA2AE7-F8DA-4CCA-9D7E-FC149F68B9BA}">
      <dgm:prSet custT="1"/>
      <dgm:spPr/>
      <dgm:t>
        <a:bodyPr/>
        <a:lstStyle/>
        <a:p>
          <a:pPr algn="ctr"/>
          <a:r>
            <a:rPr lang="es-MX" sz="1000" b="1" dirty="0">
              <a:solidFill>
                <a:schemeClr val="tx1"/>
              </a:solidFill>
            </a:rPr>
            <a:t>DOF 18-07-2016</a:t>
          </a:r>
        </a:p>
        <a:p>
          <a:pPr algn="just"/>
          <a:r>
            <a:rPr lang="es-MX" sz="1050" b="1" dirty="0">
              <a:solidFill>
                <a:schemeClr val="tx1"/>
              </a:solidFill>
            </a:rPr>
            <a:t>DECRETO por el que se expide la Ley de Fiscalización y Rendición de Cuentas de la Federación; y se reforman el artículo 49 de la Ley de Coordinación Fiscal, y el artículo 70 de la Ley General de Contabilidad Gubernamental.</a:t>
          </a:r>
          <a:endParaRPr lang="es-ES" sz="1050" dirty="0">
            <a:solidFill>
              <a:schemeClr val="tx1"/>
            </a:solidFill>
          </a:endParaRPr>
        </a:p>
      </dgm:t>
    </dgm:pt>
    <dgm:pt modelId="{E07D5E25-1119-4B68-8A82-DD4A6C361A17}" type="parTrans" cxnId="{07F5869D-53A6-4CFF-94C0-810434AFCB52}">
      <dgm:prSet/>
      <dgm:spPr/>
      <dgm:t>
        <a:bodyPr/>
        <a:lstStyle/>
        <a:p>
          <a:endParaRPr lang="es-ES"/>
        </a:p>
      </dgm:t>
    </dgm:pt>
    <dgm:pt modelId="{E4282E9E-110B-4B9B-BECC-21DAC0DC2EF1}" type="sibTrans" cxnId="{07F5869D-53A6-4CFF-94C0-810434AFCB52}">
      <dgm:prSet/>
      <dgm:spPr/>
      <dgm:t>
        <a:bodyPr/>
        <a:lstStyle/>
        <a:p>
          <a:endParaRPr lang="es-ES"/>
        </a:p>
      </dgm:t>
    </dgm:pt>
    <dgm:pt modelId="{17B93F9A-586D-46B1-BA9C-75FD61E1903B}" type="pres">
      <dgm:prSet presAssocID="{D3E73158-46C6-4AFF-BB50-749140922E0F}" presName="Name0" presStyleCnt="0">
        <dgm:presLayoutVars>
          <dgm:dir/>
          <dgm:resizeHandles val="exact"/>
        </dgm:presLayoutVars>
      </dgm:prSet>
      <dgm:spPr/>
    </dgm:pt>
    <dgm:pt modelId="{2123FA68-3D9F-42F6-94DE-874932ADAB6E}" type="pres">
      <dgm:prSet presAssocID="{D3E73158-46C6-4AFF-BB50-749140922E0F}" presName="arrow" presStyleLbl="bgShp" presStyleIdx="0" presStyleCnt="1"/>
      <dgm:spPr/>
    </dgm:pt>
    <dgm:pt modelId="{A65258E3-C07B-4AFD-B86B-45DE0A1E9DC5}" type="pres">
      <dgm:prSet presAssocID="{D3E73158-46C6-4AFF-BB50-749140922E0F}" presName="points" presStyleCnt="0"/>
      <dgm:spPr/>
    </dgm:pt>
    <dgm:pt modelId="{4777E1C5-BD90-44D0-AF40-0BDF787DB8D2}" type="pres">
      <dgm:prSet presAssocID="{F0FBD808-E93D-4E45-9A44-B77A71962622}" presName="compositeA" presStyleCnt="0"/>
      <dgm:spPr/>
    </dgm:pt>
    <dgm:pt modelId="{68D1F569-4A5D-44E8-B0C0-C65EDE5D2B5E}" type="pres">
      <dgm:prSet presAssocID="{F0FBD808-E93D-4E45-9A44-B77A71962622}" presName="textA" presStyleLbl="revTx" presStyleIdx="0" presStyleCnt="4">
        <dgm:presLayoutVars>
          <dgm:bulletEnabled val="1"/>
        </dgm:presLayoutVars>
      </dgm:prSet>
      <dgm:spPr/>
    </dgm:pt>
    <dgm:pt modelId="{02381E45-98DF-413B-A6D1-F5E0FA8BA076}" type="pres">
      <dgm:prSet presAssocID="{F0FBD808-E93D-4E45-9A44-B77A71962622}" presName="circleA" presStyleLbl="node1" presStyleIdx="0" presStyleCnt="4"/>
      <dgm:spPr/>
    </dgm:pt>
    <dgm:pt modelId="{D98C747A-AA56-463E-8F74-159CC5DCA88D}" type="pres">
      <dgm:prSet presAssocID="{F0FBD808-E93D-4E45-9A44-B77A71962622}" presName="spaceA" presStyleCnt="0"/>
      <dgm:spPr/>
    </dgm:pt>
    <dgm:pt modelId="{169C8E66-08F8-4930-8A2C-9737A5DB4313}" type="pres">
      <dgm:prSet presAssocID="{0CFAA083-762F-4D72-82B6-C1AF0F072EFB}" presName="space" presStyleCnt="0"/>
      <dgm:spPr/>
    </dgm:pt>
    <dgm:pt modelId="{CC5204D0-B860-4383-851F-FBA067393447}" type="pres">
      <dgm:prSet presAssocID="{520C90AB-5CCA-4ABF-B4FE-97C2E3950412}" presName="compositeB" presStyleCnt="0"/>
      <dgm:spPr/>
    </dgm:pt>
    <dgm:pt modelId="{B7642BE8-84CC-4D87-B55F-479D385BC425}" type="pres">
      <dgm:prSet presAssocID="{520C90AB-5CCA-4ABF-B4FE-97C2E3950412}" presName="textB" presStyleLbl="revTx" presStyleIdx="1" presStyleCnt="4">
        <dgm:presLayoutVars>
          <dgm:bulletEnabled val="1"/>
        </dgm:presLayoutVars>
      </dgm:prSet>
      <dgm:spPr/>
    </dgm:pt>
    <dgm:pt modelId="{4209AA7D-535A-4CFD-A14B-05BFA4944C85}" type="pres">
      <dgm:prSet presAssocID="{520C90AB-5CCA-4ABF-B4FE-97C2E3950412}" presName="circleB" presStyleLbl="node1" presStyleIdx="1" presStyleCnt="4"/>
      <dgm:spPr/>
    </dgm:pt>
    <dgm:pt modelId="{63114A8F-A36A-4245-8257-1EC771E58D90}" type="pres">
      <dgm:prSet presAssocID="{520C90AB-5CCA-4ABF-B4FE-97C2E3950412}" presName="spaceB" presStyleCnt="0"/>
      <dgm:spPr/>
    </dgm:pt>
    <dgm:pt modelId="{30736447-13D5-49BE-A850-C3B5B7EEF7D8}" type="pres">
      <dgm:prSet presAssocID="{2D11EFA5-3E67-44BD-B65B-409AFD182264}" presName="space" presStyleCnt="0"/>
      <dgm:spPr/>
    </dgm:pt>
    <dgm:pt modelId="{356C042D-D031-49E8-A6E2-20399DF8F5D3}" type="pres">
      <dgm:prSet presAssocID="{9B23B67C-B40E-4B8B-B341-75FC8FD4AABD}" presName="compositeA" presStyleCnt="0"/>
      <dgm:spPr/>
    </dgm:pt>
    <dgm:pt modelId="{B9FAA1B7-FA2D-40B7-B183-BFFDB81C7C84}" type="pres">
      <dgm:prSet presAssocID="{9B23B67C-B40E-4B8B-B341-75FC8FD4AABD}" presName="textA" presStyleLbl="revTx" presStyleIdx="2" presStyleCnt="4">
        <dgm:presLayoutVars>
          <dgm:bulletEnabled val="1"/>
        </dgm:presLayoutVars>
      </dgm:prSet>
      <dgm:spPr/>
    </dgm:pt>
    <dgm:pt modelId="{07B12965-9A05-4201-8032-8FB4059842A7}" type="pres">
      <dgm:prSet presAssocID="{9B23B67C-B40E-4B8B-B341-75FC8FD4AABD}" presName="circleA" presStyleLbl="node1" presStyleIdx="2" presStyleCnt="4"/>
      <dgm:spPr/>
    </dgm:pt>
    <dgm:pt modelId="{C38AD4BF-DAD5-421F-A73C-F9F8A2DB7D67}" type="pres">
      <dgm:prSet presAssocID="{9B23B67C-B40E-4B8B-B341-75FC8FD4AABD}" presName="spaceA" presStyleCnt="0"/>
      <dgm:spPr/>
    </dgm:pt>
    <dgm:pt modelId="{4CF76DD5-5D13-49F7-B5EA-6EB445E6D5ED}" type="pres">
      <dgm:prSet presAssocID="{813D176A-1270-4FA1-A28A-B6A09BFC8B17}" presName="space" presStyleCnt="0"/>
      <dgm:spPr/>
    </dgm:pt>
    <dgm:pt modelId="{4975F616-2958-4464-92BD-45975382C258}" type="pres">
      <dgm:prSet presAssocID="{EEDA2AE7-F8DA-4CCA-9D7E-FC149F68B9BA}" presName="compositeB" presStyleCnt="0"/>
      <dgm:spPr/>
    </dgm:pt>
    <dgm:pt modelId="{746F9F0B-E763-4A56-A30E-2AC36B481068}" type="pres">
      <dgm:prSet presAssocID="{EEDA2AE7-F8DA-4CCA-9D7E-FC149F68B9BA}" presName="textB" presStyleLbl="revTx" presStyleIdx="3" presStyleCnt="4">
        <dgm:presLayoutVars>
          <dgm:bulletEnabled val="1"/>
        </dgm:presLayoutVars>
      </dgm:prSet>
      <dgm:spPr/>
    </dgm:pt>
    <dgm:pt modelId="{9D0B7888-12AD-41E1-A323-B719D523F386}" type="pres">
      <dgm:prSet presAssocID="{EEDA2AE7-F8DA-4CCA-9D7E-FC149F68B9BA}" presName="circleB" presStyleLbl="node1" presStyleIdx="3" presStyleCnt="4"/>
      <dgm:spPr/>
    </dgm:pt>
    <dgm:pt modelId="{7D328EF9-18EC-4ABD-9664-F250201A993D}" type="pres">
      <dgm:prSet presAssocID="{EEDA2AE7-F8DA-4CCA-9D7E-FC149F68B9BA}" presName="spaceB" presStyleCnt="0"/>
      <dgm:spPr/>
    </dgm:pt>
  </dgm:ptLst>
  <dgm:cxnLst>
    <dgm:cxn modelId="{F9908910-CA16-46F3-9978-4EC8573EF7BB}" type="presOf" srcId="{EEDA2AE7-F8DA-4CCA-9D7E-FC149F68B9BA}" destId="{746F9F0B-E763-4A56-A30E-2AC36B481068}" srcOrd="0" destOrd="0" presId="urn:microsoft.com/office/officeart/2005/8/layout/hProcess11"/>
    <dgm:cxn modelId="{4283911A-CEC9-453B-9BCD-4FA421E2097C}" type="presOf" srcId="{F0FBD808-E93D-4E45-9A44-B77A71962622}" destId="{68D1F569-4A5D-44E8-B0C0-C65EDE5D2B5E}" srcOrd="0" destOrd="0" presId="urn:microsoft.com/office/officeart/2005/8/layout/hProcess11"/>
    <dgm:cxn modelId="{D5BED527-8903-406E-A583-87C767181722}" type="presOf" srcId="{520C90AB-5CCA-4ABF-B4FE-97C2E3950412}" destId="{B7642BE8-84CC-4D87-B55F-479D385BC425}" srcOrd="0" destOrd="0" presId="urn:microsoft.com/office/officeart/2005/8/layout/hProcess11"/>
    <dgm:cxn modelId="{8E0B0B47-687B-4896-B96D-8F293A4C56E6}" srcId="{D3E73158-46C6-4AFF-BB50-749140922E0F}" destId="{9B23B67C-B40E-4B8B-B341-75FC8FD4AABD}" srcOrd="2" destOrd="0" parTransId="{67697E08-6FE4-4EBB-AFFD-1C47C9B27C84}" sibTransId="{813D176A-1270-4FA1-A28A-B6A09BFC8B17}"/>
    <dgm:cxn modelId="{13B83767-96E4-4A9C-8DA1-17AA38DE5586}" type="presOf" srcId="{D3E73158-46C6-4AFF-BB50-749140922E0F}" destId="{17B93F9A-586D-46B1-BA9C-75FD61E1903B}" srcOrd="0" destOrd="0" presId="urn:microsoft.com/office/officeart/2005/8/layout/hProcess11"/>
    <dgm:cxn modelId="{FF4BC55A-38DF-4F6A-830B-3E730EA84094}" srcId="{D3E73158-46C6-4AFF-BB50-749140922E0F}" destId="{F0FBD808-E93D-4E45-9A44-B77A71962622}" srcOrd="0" destOrd="0" parTransId="{9F2395A0-2B96-4322-A8E6-C8A7D7BDFE55}" sibTransId="{0CFAA083-762F-4D72-82B6-C1AF0F072EFB}"/>
    <dgm:cxn modelId="{07F5869D-53A6-4CFF-94C0-810434AFCB52}" srcId="{D3E73158-46C6-4AFF-BB50-749140922E0F}" destId="{EEDA2AE7-F8DA-4CCA-9D7E-FC149F68B9BA}" srcOrd="3" destOrd="0" parTransId="{E07D5E25-1119-4B68-8A82-DD4A6C361A17}" sibTransId="{E4282E9E-110B-4B9B-BECC-21DAC0DC2EF1}"/>
    <dgm:cxn modelId="{F1897CB2-9B36-46D0-951B-18ECEA74744D}" srcId="{D3E73158-46C6-4AFF-BB50-749140922E0F}" destId="{520C90AB-5CCA-4ABF-B4FE-97C2E3950412}" srcOrd="1" destOrd="0" parTransId="{6F24BE94-89C3-4519-B623-905E220A755F}" sibTransId="{2D11EFA5-3E67-44BD-B65B-409AFD182264}"/>
    <dgm:cxn modelId="{1FAC0DFD-622D-4DF8-BDD5-02F95F26C285}" type="presOf" srcId="{9B23B67C-B40E-4B8B-B341-75FC8FD4AABD}" destId="{B9FAA1B7-FA2D-40B7-B183-BFFDB81C7C84}" srcOrd="0" destOrd="0" presId="urn:microsoft.com/office/officeart/2005/8/layout/hProcess11"/>
    <dgm:cxn modelId="{7843B35B-82BB-48D1-A72D-08E7094EB161}" type="presParOf" srcId="{17B93F9A-586D-46B1-BA9C-75FD61E1903B}" destId="{2123FA68-3D9F-42F6-94DE-874932ADAB6E}" srcOrd="0" destOrd="0" presId="urn:microsoft.com/office/officeart/2005/8/layout/hProcess11"/>
    <dgm:cxn modelId="{F6F12FC9-52AF-48EB-A7E7-E6DF4455B753}" type="presParOf" srcId="{17B93F9A-586D-46B1-BA9C-75FD61E1903B}" destId="{A65258E3-C07B-4AFD-B86B-45DE0A1E9DC5}" srcOrd="1" destOrd="0" presId="urn:microsoft.com/office/officeart/2005/8/layout/hProcess11"/>
    <dgm:cxn modelId="{A4468EFA-0761-4843-8047-1F6AFA5F9037}" type="presParOf" srcId="{A65258E3-C07B-4AFD-B86B-45DE0A1E9DC5}" destId="{4777E1C5-BD90-44D0-AF40-0BDF787DB8D2}" srcOrd="0" destOrd="0" presId="urn:microsoft.com/office/officeart/2005/8/layout/hProcess11"/>
    <dgm:cxn modelId="{9B253C3D-1FDE-47D1-AB2D-942AC923100C}" type="presParOf" srcId="{4777E1C5-BD90-44D0-AF40-0BDF787DB8D2}" destId="{68D1F569-4A5D-44E8-B0C0-C65EDE5D2B5E}" srcOrd="0" destOrd="0" presId="urn:microsoft.com/office/officeart/2005/8/layout/hProcess11"/>
    <dgm:cxn modelId="{FF2387B7-94FD-44C8-A623-1C73D59DD30B}" type="presParOf" srcId="{4777E1C5-BD90-44D0-AF40-0BDF787DB8D2}" destId="{02381E45-98DF-413B-A6D1-F5E0FA8BA076}" srcOrd="1" destOrd="0" presId="urn:microsoft.com/office/officeart/2005/8/layout/hProcess11"/>
    <dgm:cxn modelId="{10798E7A-C8A0-49BC-9254-87A998338538}" type="presParOf" srcId="{4777E1C5-BD90-44D0-AF40-0BDF787DB8D2}" destId="{D98C747A-AA56-463E-8F74-159CC5DCA88D}" srcOrd="2" destOrd="0" presId="urn:microsoft.com/office/officeart/2005/8/layout/hProcess11"/>
    <dgm:cxn modelId="{9ECC7085-1932-45C8-BE29-E7B9B97946A6}" type="presParOf" srcId="{A65258E3-C07B-4AFD-B86B-45DE0A1E9DC5}" destId="{169C8E66-08F8-4930-8A2C-9737A5DB4313}" srcOrd="1" destOrd="0" presId="urn:microsoft.com/office/officeart/2005/8/layout/hProcess11"/>
    <dgm:cxn modelId="{C5370D44-2AB9-4DC0-B249-56A10FC655B2}" type="presParOf" srcId="{A65258E3-C07B-4AFD-B86B-45DE0A1E9DC5}" destId="{CC5204D0-B860-4383-851F-FBA067393447}" srcOrd="2" destOrd="0" presId="urn:microsoft.com/office/officeart/2005/8/layout/hProcess11"/>
    <dgm:cxn modelId="{DBF00665-E908-4001-B67C-8E6E347836A9}" type="presParOf" srcId="{CC5204D0-B860-4383-851F-FBA067393447}" destId="{B7642BE8-84CC-4D87-B55F-479D385BC425}" srcOrd="0" destOrd="0" presId="urn:microsoft.com/office/officeart/2005/8/layout/hProcess11"/>
    <dgm:cxn modelId="{FA1564F2-7CD1-4C7E-B40C-B84E1E171B2E}" type="presParOf" srcId="{CC5204D0-B860-4383-851F-FBA067393447}" destId="{4209AA7D-535A-4CFD-A14B-05BFA4944C85}" srcOrd="1" destOrd="0" presId="urn:microsoft.com/office/officeart/2005/8/layout/hProcess11"/>
    <dgm:cxn modelId="{41571F49-DF89-42CF-8F4D-98D11AF321AE}" type="presParOf" srcId="{CC5204D0-B860-4383-851F-FBA067393447}" destId="{63114A8F-A36A-4245-8257-1EC771E58D90}" srcOrd="2" destOrd="0" presId="urn:microsoft.com/office/officeart/2005/8/layout/hProcess11"/>
    <dgm:cxn modelId="{69A6F403-61FF-4831-9DDD-86819716C27B}" type="presParOf" srcId="{A65258E3-C07B-4AFD-B86B-45DE0A1E9DC5}" destId="{30736447-13D5-49BE-A850-C3B5B7EEF7D8}" srcOrd="3" destOrd="0" presId="urn:microsoft.com/office/officeart/2005/8/layout/hProcess11"/>
    <dgm:cxn modelId="{2F432DA0-9CED-4DA9-80F1-FD6874C712B2}" type="presParOf" srcId="{A65258E3-C07B-4AFD-B86B-45DE0A1E9DC5}" destId="{356C042D-D031-49E8-A6E2-20399DF8F5D3}" srcOrd="4" destOrd="0" presId="urn:microsoft.com/office/officeart/2005/8/layout/hProcess11"/>
    <dgm:cxn modelId="{5C62441E-8621-4F49-9B07-2273F86729A2}" type="presParOf" srcId="{356C042D-D031-49E8-A6E2-20399DF8F5D3}" destId="{B9FAA1B7-FA2D-40B7-B183-BFFDB81C7C84}" srcOrd="0" destOrd="0" presId="urn:microsoft.com/office/officeart/2005/8/layout/hProcess11"/>
    <dgm:cxn modelId="{781AFE71-E3FC-4A56-86CC-EFF1422FE8CA}" type="presParOf" srcId="{356C042D-D031-49E8-A6E2-20399DF8F5D3}" destId="{07B12965-9A05-4201-8032-8FB4059842A7}" srcOrd="1" destOrd="0" presId="urn:microsoft.com/office/officeart/2005/8/layout/hProcess11"/>
    <dgm:cxn modelId="{CFFF262A-8EC0-497D-8AE2-025A4FAEAEF3}" type="presParOf" srcId="{356C042D-D031-49E8-A6E2-20399DF8F5D3}" destId="{C38AD4BF-DAD5-421F-A73C-F9F8A2DB7D67}" srcOrd="2" destOrd="0" presId="urn:microsoft.com/office/officeart/2005/8/layout/hProcess11"/>
    <dgm:cxn modelId="{E66C5DAF-A472-40A5-991D-68C43BB37CCD}" type="presParOf" srcId="{A65258E3-C07B-4AFD-B86B-45DE0A1E9DC5}" destId="{4CF76DD5-5D13-49F7-B5EA-6EB445E6D5ED}" srcOrd="5" destOrd="0" presId="urn:microsoft.com/office/officeart/2005/8/layout/hProcess11"/>
    <dgm:cxn modelId="{1012C7D2-7C8B-40C1-90A6-4D53A02CF636}" type="presParOf" srcId="{A65258E3-C07B-4AFD-B86B-45DE0A1E9DC5}" destId="{4975F616-2958-4464-92BD-45975382C258}" srcOrd="6" destOrd="0" presId="urn:microsoft.com/office/officeart/2005/8/layout/hProcess11"/>
    <dgm:cxn modelId="{1EAB447B-78BE-46B0-97BC-B398A926713D}" type="presParOf" srcId="{4975F616-2958-4464-92BD-45975382C258}" destId="{746F9F0B-E763-4A56-A30E-2AC36B481068}" srcOrd="0" destOrd="0" presId="urn:microsoft.com/office/officeart/2005/8/layout/hProcess11"/>
    <dgm:cxn modelId="{9C346D9E-EBB4-478D-8BA0-9F91E5273C32}" type="presParOf" srcId="{4975F616-2958-4464-92BD-45975382C258}" destId="{9D0B7888-12AD-41E1-A323-B719D523F386}" srcOrd="1" destOrd="0" presId="urn:microsoft.com/office/officeart/2005/8/layout/hProcess11"/>
    <dgm:cxn modelId="{DB95728C-491A-4ADC-A21B-AADA13CA3BF1}" type="presParOf" srcId="{4975F616-2958-4464-92BD-45975382C258}" destId="{7D328EF9-18EC-4ABD-9664-F250201A993D}"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0E69B8-36B0-4B45-B541-0249050B12EA}" type="doc">
      <dgm:prSet loTypeId="urn:microsoft.com/office/officeart/2005/8/layout/hList1" loCatId="list" qsTypeId="urn:microsoft.com/office/officeart/2005/8/quickstyle/3d5" qsCatId="3D" csTypeId="urn:microsoft.com/office/officeart/2005/8/colors/colorful1" csCatId="colorful" phldr="1"/>
      <dgm:spPr/>
      <dgm:t>
        <a:bodyPr/>
        <a:lstStyle/>
        <a:p>
          <a:endParaRPr lang="es-ES"/>
        </a:p>
      </dgm:t>
    </dgm:pt>
    <dgm:pt modelId="{67726F4B-C7CA-4C3D-AE1E-8671CCA2BBDF}">
      <dgm:prSet phldrT="[Texto]"/>
      <dgm:spPr/>
      <dgm:t>
        <a:bodyPr/>
        <a:lstStyle/>
        <a:p>
          <a:r>
            <a:rPr lang="es-ES" b="1" dirty="0"/>
            <a:t>¿A partir de cuándo entró en vigor?</a:t>
          </a:r>
        </a:p>
      </dgm:t>
    </dgm:pt>
    <dgm:pt modelId="{78B45975-7CCE-4EA5-AF08-EB7406744E1B}" type="parTrans" cxnId="{18D8AB8A-E7A8-4201-9CD1-307FDE92B2F5}">
      <dgm:prSet/>
      <dgm:spPr/>
      <dgm:t>
        <a:bodyPr/>
        <a:lstStyle/>
        <a:p>
          <a:endParaRPr lang="es-ES">
            <a:solidFill>
              <a:schemeClr val="tx1"/>
            </a:solidFill>
          </a:endParaRPr>
        </a:p>
      </dgm:t>
    </dgm:pt>
    <dgm:pt modelId="{34CBAA26-7E6E-457B-9BEA-C2BD8A98F435}" type="sibTrans" cxnId="{18D8AB8A-E7A8-4201-9CD1-307FDE92B2F5}">
      <dgm:prSet/>
      <dgm:spPr/>
      <dgm:t>
        <a:bodyPr/>
        <a:lstStyle/>
        <a:p>
          <a:endParaRPr lang="es-ES">
            <a:solidFill>
              <a:schemeClr val="tx1"/>
            </a:solidFill>
          </a:endParaRPr>
        </a:p>
      </dgm:t>
    </dgm:pt>
    <dgm:pt modelId="{3330AB12-BB09-4D3D-8692-BC17ED814778}">
      <dgm:prSet phldrT="[Texto]"/>
      <dgm:spPr/>
      <dgm:t>
        <a:bodyPr/>
        <a:lstStyle/>
        <a:p>
          <a:pPr algn="just"/>
          <a:r>
            <a:rPr lang="es-MX"/>
            <a:t>1° de enero 1980</a:t>
          </a:r>
          <a:endParaRPr lang="es-ES" dirty="0"/>
        </a:p>
      </dgm:t>
    </dgm:pt>
    <dgm:pt modelId="{DFC8ACFE-8DBB-4356-83C2-554A6FAEE28D}" type="parTrans" cxnId="{460F94A6-3FBD-46DB-AAB5-C887B6089350}">
      <dgm:prSet/>
      <dgm:spPr/>
      <dgm:t>
        <a:bodyPr/>
        <a:lstStyle/>
        <a:p>
          <a:endParaRPr lang="es-ES">
            <a:solidFill>
              <a:schemeClr val="tx1"/>
            </a:solidFill>
          </a:endParaRPr>
        </a:p>
      </dgm:t>
    </dgm:pt>
    <dgm:pt modelId="{CC6EDF10-4794-4E33-9B7C-EA4DE14ADC05}" type="sibTrans" cxnId="{460F94A6-3FBD-46DB-AAB5-C887B6089350}">
      <dgm:prSet/>
      <dgm:spPr/>
      <dgm:t>
        <a:bodyPr/>
        <a:lstStyle/>
        <a:p>
          <a:endParaRPr lang="es-ES">
            <a:solidFill>
              <a:schemeClr val="tx1"/>
            </a:solidFill>
          </a:endParaRPr>
        </a:p>
      </dgm:t>
    </dgm:pt>
    <dgm:pt modelId="{0BCEDD51-26BF-4CF3-BAB9-22ECCAC8ADA8}">
      <dgm:prSet phldrT="[Texto]"/>
      <dgm:spPr/>
      <dgm:t>
        <a:bodyPr/>
        <a:lstStyle/>
        <a:p>
          <a:r>
            <a:rPr lang="es-ES" b="1"/>
            <a:t>¿De que artículo de la CPEUM emana?</a:t>
          </a:r>
          <a:endParaRPr lang="es-ES" b="1" dirty="0"/>
        </a:p>
      </dgm:t>
    </dgm:pt>
    <dgm:pt modelId="{E94B510F-D7C7-4F6A-B04D-8016CD59347C}" type="parTrans" cxnId="{29FDB3E8-2586-4D07-913F-97294DA19213}">
      <dgm:prSet/>
      <dgm:spPr/>
      <dgm:t>
        <a:bodyPr/>
        <a:lstStyle/>
        <a:p>
          <a:endParaRPr lang="es-ES">
            <a:solidFill>
              <a:schemeClr val="tx1"/>
            </a:solidFill>
          </a:endParaRPr>
        </a:p>
      </dgm:t>
    </dgm:pt>
    <dgm:pt modelId="{FF34B5AA-B520-49C3-8BBB-52FD7DFC3F46}" type="sibTrans" cxnId="{29FDB3E8-2586-4D07-913F-97294DA19213}">
      <dgm:prSet/>
      <dgm:spPr/>
      <dgm:t>
        <a:bodyPr/>
        <a:lstStyle/>
        <a:p>
          <a:endParaRPr lang="es-ES">
            <a:solidFill>
              <a:schemeClr val="tx1"/>
            </a:solidFill>
          </a:endParaRPr>
        </a:p>
      </dgm:t>
    </dgm:pt>
    <dgm:pt modelId="{814F68C7-9E10-4363-BE84-94CC51F11BA4}">
      <dgm:prSet phldrT="[Texto]"/>
      <dgm:spPr/>
      <dgm:t>
        <a:bodyPr/>
        <a:lstStyle/>
        <a:p>
          <a:r>
            <a:rPr lang="es-ES"/>
            <a:t>Artículo 73 fracción XXIX</a:t>
          </a:r>
          <a:endParaRPr lang="es-ES" dirty="0"/>
        </a:p>
      </dgm:t>
    </dgm:pt>
    <dgm:pt modelId="{7C5C34C3-FF7C-444F-9370-260EECCB94C7}" type="parTrans" cxnId="{3B010DDC-18F4-4F0F-80D5-B188F85B6824}">
      <dgm:prSet/>
      <dgm:spPr/>
      <dgm:t>
        <a:bodyPr/>
        <a:lstStyle/>
        <a:p>
          <a:endParaRPr lang="es-ES">
            <a:solidFill>
              <a:schemeClr val="tx1"/>
            </a:solidFill>
          </a:endParaRPr>
        </a:p>
      </dgm:t>
    </dgm:pt>
    <dgm:pt modelId="{C1D10349-7D24-43BD-A711-B0A41FAE901C}" type="sibTrans" cxnId="{3B010DDC-18F4-4F0F-80D5-B188F85B6824}">
      <dgm:prSet/>
      <dgm:spPr/>
      <dgm:t>
        <a:bodyPr/>
        <a:lstStyle/>
        <a:p>
          <a:endParaRPr lang="es-ES">
            <a:solidFill>
              <a:schemeClr val="tx1"/>
            </a:solidFill>
          </a:endParaRPr>
        </a:p>
      </dgm:t>
    </dgm:pt>
    <dgm:pt modelId="{9BD7759A-59D2-4DCF-AC7B-DE1AF4420886}">
      <dgm:prSet/>
      <dgm:spPr/>
      <dgm:t>
        <a:bodyPr/>
        <a:lstStyle/>
        <a:p>
          <a:r>
            <a:rPr lang="es-ES" b="1"/>
            <a:t>¿A quiénes aplica?</a:t>
          </a:r>
          <a:endParaRPr lang="es-ES" b="1" dirty="0"/>
        </a:p>
      </dgm:t>
    </dgm:pt>
    <dgm:pt modelId="{48D24176-22FA-4A66-A87F-E050831E9286}" type="parTrans" cxnId="{EC1EA918-94EE-4AF4-9DB7-CD42FDB992B2}">
      <dgm:prSet/>
      <dgm:spPr/>
      <dgm:t>
        <a:bodyPr/>
        <a:lstStyle/>
        <a:p>
          <a:endParaRPr lang="es-ES">
            <a:solidFill>
              <a:schemeClr val="tx1"/>
            </a:solidFill>
          </a:endParaRPr>
        </a:p>
      </dgm:t>
    </dgm:pt>
    <dgm:pt modelId="{B6F75A37-B4F0-4AC1-97A9-A5A55C0E6092}" type="sibTrans" cxnId="{EC1EA918-94EE-4AF4-9DB7-CD42FDB992B2}">
      <dgm:prSet/>
      <dgm:spPr/>
      <dgm:t>
        <a:bodyPr/>
        <a:lstStyle/>
        <a:p>
          <a:endParaRPr lang="es-ES">
            <a:solidFill>
              <a:schemeClr val="tx1"/>
            </a:solidFill>
          </a:endParaRPr>
        </a:p>
      </dgm:t>
    </dgm:pt>
    <dgm:pt modelId="{5B226D13-BC7C-4154-8016-150FFD740B32}">
      <dgm:prSet/>
      <dgm:spPr/>
      <dgm:t>
        <a:bodyPr/>
        <a:lstStyle/>
        <a:p>
          <a:pPr algn="just"/>
          <a:r>
            <a:rPr lang="es-ES" dirty="0"/>
            <a:t>Entidades federativas, municipios y demarcaciones territoriales.</a:t>
          </a:r>
        </a:p>
      </dgm:t>
    </dgm:pt>
    <dgm:pt modelId="{E6603438-BD58-4AD6-B905-88A4184724BA}" type="parTrans" cxnId="{652F1041-DF15-4E5D-9C7F-067B0A1E2B4C}">
      <dgm:prSet/>
      <dgm:spPr/>
      <dgm:t>
        <a:bodyPr/>
        <a:lstStyle/>
        <a:p>
          <a:endParaRPr lang="es-ES"/>
        </a:p>
      </dgm:t>
    </dgm:pt>
    <dgm:pt modelId="{F0DD31E7-D3AF-4AC2-A450-0EEBE2A010B0}" type="sibTrans" cxnId="{652F1041-DF15-4E5D-9C7F-067B0A1E2B4C}">
      <dgm:prSet/>
      <dgm:spPr/>
      <dgm:t>
        <a:bodyPr/>
        <a:lstStyle/>
        <a:p>
          <a:endParaRPr lang="es-ES"/>
        </a:p>
      </dgm:t>
    </dgm:pt>
    <dgm:pt modelId="{E76219AA-C007-4D7D-8541-22640022B0A5}" type="pres">
      <dgm:prSet presAssocID="{A80E69B8-36B0-4B45-B541-0249050B12EA}" presName="Name0" presStyleCnt="0">
        <dgm:presLayoutVars>
          <dgm:dir/>
          <dgm:animLvl val="lvl"/>
          <dgm:resizeHandles val="exact"/>
        </dgm:presLayoutVars>
      </dgm:prSet>
      <dgm:spPr/>
    </dgm:pt>
    <dgm:pt modelId="{D9055D6C-B024-4867-95C0-AECC1BE98263}" type="pres">
      <dgm:prSet presAssocID="{67726F4B-C7CA-4C3D-AE1E-8671CCA2BBDF}" presName="composite" presStyleCnt="0"/>
      <dgm:spPr/>
    </dgm:pt>
    <dgm:pt modelId="{E0844AFE-C55D-41F5-BFBE-DEF46944F2C0}" type="pres">
      <dgm:prSet presAssocID="{67726F4B-C7CA-4C3D-AE1E-8671CCA2BBDF}" presName="parTx" presStyleLbl="alignNode1" presStyleIdx="0" presStyleCnt="3" custLinFactNeighborX="-166" custLinFactNeighborY="-78849">
        <dgm:presLayoutVars>
          <dgm:chMax val="0"/>
          <dgm:chPref val="0"/>
          <dgm:bulletEnabled val="1"/>
        </dgm:presLayoutVars>
      </dgm:prSet>
      <dgm:spPr/>
    </dgm:pt>
    <dgm:pt modelId="{D5927BEB-F3DF-478F-AACB-E6AF0F342E7A}" type="pres">
      <dgm:prSet presAssocID="{67726F4B-C7CA-4C3D-AE1E-8671CCA2BBDF}" presName="desTx" presStyleLbl="alignAccFollowNode1" presStyleIdx="0" presStyleCnt="3" custScaleY="100000">
        <dgm:presLayoutVars>
          <dgm:bulletEnabled val="1"/>
        </dgm:presLayoutVars>
      </dgm:prSet>
      <dgm:spPr/>
    </dgm:pt>
    <dgm:pt modelId="{A92EC9A1-A5FA-40C6-B047-1CE20C3C42DB}" type="pres">
      <dgm:prSet presAssocID="{34CBAA26-7E6E-457B-9BEA-C2BD8A98F435}" presName="space" presStyleCnt="0"/>
      <dgm:spPr/>
    </dgm:pt>
    <dgm:pt modelId="{496C8EB2-07F0-49B7-8802-16F8A6343301}" type="pres">
      <dgm:prSet presAssocID="{0BCEDD51-26BF-4CF3-BAB9-22ECCAC8ADA8}" presName="composite" presStyleCnt="0"/>
      <dgm:spPr/>
    </dgm:pt>
    <dgm:pt modelId="{F5BD2E2A-4912-4C67-9C85-53F526A042B1}" type="pres">
      <dgm:prSet presAssocID="{0BCEDD51-26BF-4CF3-BAB9-22ECCAC8ADA8}" presName="parTx" presStyleLbl="alignNode1" presStyleIdx="1" presStyleCnt="3" custLinFactNeighborY="-75264">
        <dgm:presLayoutVars>
          <dgm:chMax val="0"/>
          <dgm:chPref val="0"/>
          <dgm:bulletEnabled val="1"/>
        </dgm:presLayoutVars>
      </dgm:prSet>
      <dgm:spPr/>
    </dgm:pt>
    <dgm:pt modelId="{89B4C543-22D2-4B62-A11D-3C5C84FE1B6E}" type="pres">
      <dgm:prSet presAssocID="{0BCEDD51-26BF-4CF3-BAB9-22ECCAC8ADA8}" presName="desTx" presStyleLbl="alignAccFollowNode1" presStyleIdx="1" presStyleCnt="3" custScaleY="100000">
        <dgm:presLayoutVars>
          <dgm:bulletEnabled val="1"/>
        </dgm:presLayoutVars>
      </dgm:prSet>
      <dgm:spPr/>
    </dgm:pt>
    <dgm:pt modelId="{D9002115-E5F7-49E7-A838-1AA0786B729B}" type="pres">
      <dgm:prSet presAssocID="{FF34B5AA-B520-49C3-8BBB-52FD7DFC3F46}" presName="space" presStyleCnt="0"/>
      <dgm:spPr/>
    </dgm:pt>
    <dgm:pt modelId="{1F6E276E-5AD8-4C1E-BCD7-5317DF5E0730}" type="pres">
      <dgm:prSet presAssocID="{9BD7759A-59D2-4DCF-AC7B-DE1AF4420886}" presName="composite" presStyleCnt="0"/>
      <dgm:spPr/>
    </dgm:pt>
    <dgm:pt modelId="{5AF66274-7C39-4233-B994-62255BD8F601}" type="pres">
      <dgm:prSet presAssocID="{9BD7759A-59D2-4DCF-AC7B-DE1AF4420886}" presName="parTx" presStyleLbl="alignNode1" presStyleIdx="2" presStyleCnt="3" custLinFactNeighborY="-75264">
        <dgm:presLayoutVars>
          <dgm:chMax val="0"/>
          <dgm:chPref val="0"/>
          <dgm:bulletEnabled val="1"/>
        </dgm:presLayoutVars>
      </dgm:prSet>
      <dgm:spPr/>
    </dgm:pt>
    <dgm:pt modelId="{218B1DFD-7F39-495A-84A0-833A31D5D475}" type="pres">
      <dgm:prSet presAssocID="{9BD7759A-59D2-4DCF-AC7B-DE1AF4420886}" presName="desTx" presStyleLbl="alignAccFollowNode1" presStyleIdx="2" presStyleCnt="3" custScaleY="100000">
        <dgm:presLayoutVars>
          <dgm:bulletEnabled val="1"/>
        </dgm:presLayoutVars>
      </dgm:prSet>
      <dgm:spPr/>
    </dgm:pt>
  </dgm:ptLst>
  <dgm:cxnLst>
    <dgm:cxn modelId="{EC1EA918-94EE-4AF4-9DB7-CD42FDB992B2}" srcId="{A80E69B8-36B0-4B45-B541-0249050B12EA}" destId="{9BD7759A-59D2-4DCF-AC7B-DE1AF4420886}" srcOrd="2" destOrd="0" parTransId="{48D24176-22FA-4A66-A87F-E050831E9286}" sibTransId="{B6F75A37-B4F0-4AC1-97A9-A5A55C0E6092}"/>
    <dgm:cxn modelId="{652F1041-DF15-4E5D-9C7F-067B0A1E2B4C}" srcId="{9BD7759A-59D2-4DCF-AC7B-DE1AF4420886}" destId="{5B226D13-BC7C-4154-8016-150FFD740B32}" srcOrd="0" destOrd="0" parTransId="{E6603438-BD58-4AD6-B905-88A4184724BA}" sibTransId="{F0DD31E7-D3AF-4AC2-A450-0EEBE2A010B0}"/>
    <dgm:cxn modelId="{7E15466A-3E7B-4B34-ACE3-624F8C4ABDE7}" type="presOf" srcId="{3330AB12-BB09-4D3D-8692-BC17ED814778}" destId="{D5927BEB-F3DF-478F-AACB-E6AF0F342E7A}" srcOrd="0" destOrd="0" presId="urn:microsoft.com/office/officeart/2005/8/layout/hList1"/>
    <dgm:cxn modelId="{3088456B-930D-4C61-BE48-9E18CAAE1D5B}" type="presOf" srcId="{67726F4B-C7CA-4C3D-AE1E-8671CCA2BBDF}" destId="{E0844AFE-C55D-41F5-BFBE-DEF46944F2C0}" srcOrd="0" destOrd="0" presId="urn:microsoft.com/office/officeart/2005/8/layout/hList1"/>
    <dgm:cxn modelId="{30F89B77-D0BE-4646-8C21-80393F2FED29}" type="presOf" srcId="{5B226D13-BC7C-4154-8016-150FFD740B32}" destId="{218B1DFD-7F39-495A-84A0-833A31D5D475}" srcOrd="0" destOrd="0" presId="urn:microsoft.com/office/officeart/2005/8/layout/hList1"/>
    <dgm:cxn modelId="{18D8AB8A-E7A8-4201-9CD1-307FDE92B2F5}" srcId="{A80E69B8-36B0-4B45-B541-0249050B12EA}" destId="{67726F4B-C7CA-4C3D-AE1E-8671CCA2BBDF}" srcOrd="0" destOrd="0" parTransId="{78B45975-7CCE-4EA5-AF08-EB7406744E1B}" sibTransId="{34CBAA26-7E6E-457B-9BEA-C2BD8A98F435}"/>
    <dgm:cxn modelId="{4C817B9E-68B4-44F2-8088-AF1234C6DADD}" type="presOf" srcId="{0BCEDD51-26BF-4CF3-BAB9-22ECCAC8ADA8}" destId="{F5BD2E2A-4912-4C67-9C85-53F526A042B1}" srcOrd="0" destOrd="0" presId="urn:microsoft.com/office/officeart/2005/8/layout/hList1"/>
    <dgm:cxn modelId="{D74387A1-5E33-4FC0-BC14-26179AEDD2E8}" type="presOf" srcId="{814F68C7-9E10-4363-BE84-94CC51F11BA4}" destId="{89B4C543-22D2-4B62-A11D-3C5C84FE1B6E}" srcOrd="0" destOrd="0" presId="urn:microsoft.com/office/officeart/2005/8/layout/hList1"/>
    <dgm:cxn modelId="{460F94A6-3FBD-46DB-AAB5-C887B6089350}" srcId="{67726F4B-C7CA-4C3D-AE1E-8671CCA2BBDF}" destId="{3330AB12-BB09-4D3D-8692-BC17ED814778}" srcOrd="0" destOrd="0" parTransId="{DFC8ACFE-8DBB-4356-83C2-554A6FAEE28D}" sibTransId="{CC6EDF10-4794-4E33-9B7C-EA4DE14ADC05}"/>
    <dgm:cxn modelId="{850136BE-0C46-49A8-9585-E9917D659F2D}" type="presOf" srcId="{A80E69B8-36B0-4B45-B541-0249050B12EA}" destId="{E76219AA-C007-4D7D-8541-22640022B0A5}" srcOrd="0" destOrd="0" presId="urn:microsoft.com/office/officeart/2005/8/layout/hList1"/>
    <dgm:cxn modelId="{AC94DEC6-FEEB-4E5E-BAEC-CE1A2F0E20B4}" type="presOf" srcId="{9BD7759A-59D2-4DCF-AC7B-DE1AF4420886}" destId="{5AF66274-7C39-4233-B994-62255BD8F601}" srcOrd="0" destOrd="0" presId="urn:microsoft.com/office/officeart/2005/8/layout/hList1"/>
    <dgm:cxn modelId="{3B010DDC-18F4-4F0F-80D5-B188F85B6824}" srcId="{0BCEDD51-26BF-4CF3-BAB9-22ECCAC8ADA8}" destId="{814F68C7-9E10-4363-BE84-94CC51F11BA4}" srcOrd="0" destOrd="0" parTransId="{7C5C34C3-FF7C-444F-9370-260EECCB94C7}" sibTransId="{C1D10349-7D24-43BD-A711-B0A41FAE901C}"/>
    <dgm:cxn modelId="{29FDB3E8-2586-4D07-913F-97294DA19213}" srcId="{A80E69B8-36B0-4B45-B541-0249050B12EA}" destId="{0BCEDD51-26BF-4CF3-BAB9-22ECCAC8ADA8}" srcOrd="1" destOrd="0" parTransId="{E94B510F-D7C7-4F6A-B04D-8016CD59347C}" sibTransId="{FF34B5AA-B520-49C3-8BBB-52FD7DFC3F46}"/>
    <dgm:cxn modelId="{920E3E77-B8CA-4FA1-B296-AC974A69AFC0}" type="presParOf" srcId="{E76219AA-C007-4D7D-8541-22640022B0A5}" destId="{D9055D6C-B024-4867-95C0-AECC1BE98263}" srcOrd="0" destOrd="0" presId="urn:microsoft.com/office/officeart/2005/8/layout/hList1"/>
    <dgm:cxn modelId="{65329A7B-16F4-4D17-B806-47D7FEE81A52}" type="presParOf" srcId="{D9055D6C-B024-4867-95C0-AECC1BE98263}" destId="{E0844AFE-C55D-41F5-BFBE-DEF46944F2C0}" srcOrd="0" destOrd="0" presId="urn:microsoft.com/office/officeart/2005/8/layout/hList1"/>
    <dgm:cxn modelId="{A48FAD52-4169-4108-B71B-E19A1DAF3CB1}" type="presParOf" srcId="{D9055D6C-B024-4867-95C0-AECC1BE98263}" destId="{D5927BEB-F3DF-478F-AACB-E6AF0F342E7A}" srcOrd="1" destOrd="0" presId="urn:microsoft.com/office/officeart/2005/8/layout/hList1"/>
    <dgm:cxn modelId="{3C483541-D3F7-4F54-8A72-8003BD6472C0}" type="presParOf" srcId="{E76219AA-C007-4D7D-8541-22640022B0A5}" destId="{A92EC9A1-A5FA-40C6-B047-1CE20C3C42DB}" srcOrd="1" destOrd="0" presId="urn:microsoft.com/office/officeart/2005/8/layout/hList1"/>
    <dgm:cxn modelId="{F2F8048F-CE9A-4761-B450-176066EB82FA}" type="presParOf" srcId="{E76219AA-C007-4D7D-8541-22640022B0A5}" destId="{496C8EB2-07F0-49B7-8802-16F8A6343301}" srcOrd="2" destOrd="0" presId="urn:microsoft.com/office/officeart/2005/8/layout/hList1"/>
    <dgm:cxn modelId="{6AEE3C4C-17FA-44DD-8354-E77650402ED9}" type="presParOf" srcId="{496C8EB2-07F0-49B7-8802-16F8A6343301}" destId="{F5BD2E2A-4912-4C67-9C85-53F526A042B1}" srcOrd="0" destOrd="0" presId="urn:microsoft.com/office/officeart/2005/8/layout/hList1"/>
    <dgm:cxn modelId="{D93BFA48-51CC-43CA-B84A-E6DC94A8EBE3}" type="presParOf" srcId="{496C8EB2-07F0-49B7-8802-16F8A6343301}" destId="{89B4C543-22D2-4B62-A11D-3C5C84FE1B6E}" srcOrd="1" destOrd="0" presId="urn:microsoft.com/office/officeart/2005/8/layout/hList1"/>
    <dgm:cxn modelId="{4214E213-4B8E-4D76-9DF8-D88070DE6B80}" type="presParOf" srcId="{E76219AA-C007-4D7D-8541-22640022B0A5}" destId="{D9002115-E5F7-49E7-A838-1AA0786B729B}" srcOrd="3" destOrd="0" presId="urn:microsoft.com/office/officeart/2005/8/layout/hList1"/>
    <dgm:cxn modelId="{8884EF48-8908-4A2C-8E30-D45533EB8DFC}" type="presParOf" srcId="{E76219AA-C007-4D7D-8541-22640022B0A5}" destId="{1F6E276E-5AD8-4C1E-BCD7-5317DF5E0730}" srcOrd="4" destOrd="0" presId="urn:microsoft.com/office/officeart/2005/8/layout/hList1"/>
    <dgm:cxn modelId="{32F87A06-018C-41C2-8A4C-9633B7DB7A74}" type="presParOf" srcId="{1F6E276E-5AD8-4C1E-BCD7-5317DF5E0730}" destId="{5AF66274-7C39-4233-B994-62255BD8F601}" srcOrd="0" destOrd="0" presId="urn:microsoft.com/office/officeart/2005/8/layout/hList1"/>
    <dgm:cxn modelId="{6D199E01-3AC9-4234-95AA-2EAD20BC1CA1}" type="presParOf" srcId="{1F6E276E-5AD8-4C1E-BCD7-5317DF5E0730}" destId="{218B1DFD-7F39-495A-84A0-833A31D5D47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99AD5C-F756-4F6D-B208-C9E0247CE70B}" type="doc">
      <dgm:prSet loTypeId="urn:microsoft.com/office/officeart/2005/8/layout/radial5" loCatId="cycle" qsTypeId="urn:microsoft.com/office/officeart/2005/8/quickstyle/3d3" qsCatId="3D" csTypeId="urn:microsoft.com/office/officeart/2005/8/colors/colorful4" csCatId="colorful" phldr="1"/>
      <dgm:spPr/>
      <dgm:t>
        <a:bodyPr/>
        <a:lstStyle/>
        <a:p>
          <a:endParaRPr lang="es-ES"/>
        </a:p>
      </dgm:t>
    </dgm:pt>
    <dgm:pt modelId="{4C2A719D-B06D-4450-80A1-CD755218CE4F}">
      <dgm:prSet phldrT="[Texto]"/>
      <dgm:spPr/>
      <dgm:t>
        <a:bodyPr/>
        <a:lstStyle/>
        <a:p>
          <a:r>
            <a:rPr lang="es-ES" b="1">
              <a:solidFill>
                <a:schemeClr val="tx1"/>
              </a:solidFill>
            </a:rPr>
            <a:t>Objetivo</a:t>
          </a:r>
          <a:endParaRPr lang="es-ES" b="1" dirty="0">
            <a:solidFill>
              <a:schemeClr val="tx1"/>
            </a:solidFill>
          </a:endParaRPr>
        </a:p>
      </dgm:t>
    </dgm:pt>
    <dgm:pt modelId="{802597FD-266E-4CC3-BC7B-51740864D23C}" type="parTrans" cxnId="{EEA22B56-C7E0-4536-A03E-2E9BBEA3E5A8}">
      <dgm:prSet/>
      <dgm:spPr/>
      <dgm:t>
        <a:bodyPr/>
        <a:lstStyle/>
        <a:p>
          <a:endParaRPr lang="es-ES">
            <a:solidFill>
              <a:schemeClr val="tx1"/>
            </a:solidFill>
          </a:endParaRPr>
        </a:p>
      </dgm:t>
    </dgm:pt>
    <dgm:pt modelId="{25AF4B50-666D-4A99-B7EE-D95ED5AB1EB2}" type="sibTrans" cxnId="{EEA22B56-C7E0-4536-A03E-2E9BBEA3E5A8}">
      <dgm:prSet/>
      <dgm:spPr/>
      <dgm:t>
        <a:bodyPr/>
        <a:lstStyle/>
        <a:p>
          <a:endParaRPr lang="es-ES">
            <a:solidFill>
              <a:schemeClr val="tx1"/>
            </a:solidFill>
          </a:endParaRPr>
        </a:p>
      </dgm:t>
    </dgm:pt>
    <dgm:pt modelId="{DDC25177-83F6-4181-A21F-815E81935F5C}">
      <dgm:prSet phldrT="[Texto]" custT="1"/>
      <dgm:spPr/>
      <dgm:t>
        <a:bodyPr/>
        <a:lstStyle/>
        <a:p>
          <a:pPr algn="ctr"/>
          <a:r>
            <a:rPr lang="es-MX" sz="1200">
              <a:solidFill>
                <a:schemeClr val="tx1"/>
              </a:solidFill>
            </a:rPr>
            <a:t>1) Coordinar el sistema fiscal de la Federación con las entidades federativas, así como con los municipios y demarcaciones territoriales, para establecer la participación que corresponda a sus haciendas públicas en los ingresos federales</a:t>
          </a:r>
          <a:endParaRPr lang="es-ES" sz="1200" dirty="0">
            <a:solidFill>
              <a:schemeClr val="tx1"/>
            </a:solidFill>
          </a:endParaRPr>
        </a:p>
      </dgm:t>
    </dgm:pt>
    <dgm:pt modelId="{08A19FD5-5FCC-48C0-A7ED-B42D2DBB402F}" type="parTrans" cxnId="{2A5E794F-0C01-450B-9714-AB1010DD5E9B}">
      <dgm:prSet/>
      <dgm:spPr/>
      <dgm:t>
        <a:bodyPr/>
        <a:lstStyle/>
        <a:p>
          <a:endParaRPr lang="es-ES">
            <a:solidFill>
              <a:schemeClr val="tx1"/>
            </a:solidFill>
          </a:endParaRPr>
        </a:p>
      </dgm:t>
    </dgm:pt>
    <dgm:pt modelId="{3B1BAEF0-FCC4-4E13-BCFA-00DF79E4A3B7}" type="sibTrans" cxnId="{2A5E794F-0C01-450B-9714-AB1010DD5E9B}">
      <dgm:prSet/>
      <dgm:spPr/>
      <dgm:t>
        <a:bodyPr/>
        <a:lstStyle/>
        <a:p>
          <a:endParaRPr lang="es-ES">
            <a:solidFill>
              <a:schemeClr val="tx1"/>
            </a:solidFill>
          </a:endParaRPr>
        </a:p>
      </dgm:t>
    </dgm:pt>
    <dgm:pt modelId="{D80DC96A-E4A9-42DB-9B20-88B1BB9EF571}">
      <dgm:prSet phldrT="[Texto]"/>
      <dgm:spPr/>
      <dgm:t>
        <a:bodyPr/>
        <a:lstStyle/>
        <a:p>
          <a:r>
            <a:rPr lang="es-MX">
              <a:solidFill>
                <a:schemeClr val="tx1"/>
              </a:solidFill>
            </a:rPr>
            <a:t>5) Distribuir entre ellos dichas participaciones</a:t>
          </a:r>
          <a:endParaRPr lang="es-ES" dirty="0">
            <a:solidFill>
              <a:schemeClr val="tx1"/>
            </a:solidFill>
          </a:endParaRPr>
        </a:p>
      </dgm:t>
    </dgm:pt>
    <dgm:pt modelId="{942C3170-AD0C-499A-9DFC-327FF0BE7F70}" type="parTrans" cxnId="{31DF989A-D920-4114-9C2A-FA3917EC0FCF}">
      <dgm:prSet/>
      <dgm:spPr/>
      <dgm:t>
        <a:bodyPr/>
        <a:lstStyle/>
        <a:p>
          <a:endParaRPr lang="es-ES">
            <a:solidFill>
              <a:schemeClr val="tx1"/>
            </a:solidFill>
          </a:endParaRPr>
        </a:p>
      </dgm:t>
    </dgm:pt>
    <dgm:pt modelId="{C9F884DE-93B7-4ED1-A8E3-17E18C356BFE}" type="sibTrans" cxnId="{31DF989A-D920-4114-9C2A-FA3917EC0FCF}">
      <dgm:prSet/>
      <dgm:spPr/>
      <dgm:t>
        <a:bodyPr/>
        <a:lstStyle/>
        <a:p>
          <a:endParaRPr lang="es-ES">
            <a:solidFill>
              <a:schemeClr val="tx1"/>
            </a:solidFill>
          </a:endParaRPr>
        </a:p>
      </dgm:t>
    </dgm:pt>
    <dgm:pt modelId="{033D3769-EE4C-476C-B479-DFA6D3E61B99}">
      <dgm:prSet phldrT="[Texto]"/>
      <dgm:spPr/>
      <dgm:t>
        <a:bodyPr/>
        <a:lstStyle/>
        <a:p>
          <a:pPr algn="ctr"/>
          <a:r>
            <a:rPr lang="es-MX">
              <a:solidFill>
                <a:schemeClr val="tx1"/>
              </a:solidFill>
            </a:rPr>
            <a:t>3) Constituir los organismos en materia de coordinación fiscal </a:t>
          </a:r>
          <a:endParaRPr lang="es-ES" dirty="0">
            <a:solidFill>
              <a:schemeClr val="tx1"/>
            </a:solidFill>
          </a:endParaRPr>
        </a:p>
      </dgm:t>
    </dgm:pt>
    <dgm:pt modelId="{A0F6DC03-3E28-4EFE-B17A-5B46B1A0AED5}" type="parTrans" cxnId="{73E47096-8B32-4C99-B247-69BAB6164AB4}">
      <dgm:prSet/>
      <dgm:spPr/>
      <dgm:t>
        <a:bodyPr/>
        <a:lstStyle/>
        <a:p>
          <a:endParaRPr lang="es-ES">
            <a:solidFill>
              <a:schemeClr val="tx1"/>
            </a:solidFill>
          </a:endParaRPr>
        </a:p>
      </dgm:t>
    </dgm:pt>
    <dgm:pt modelId="{6587CA72-45D9-43CB-930D-222249306291}" type="sibTrans" cxnId="{73E47096-8B32-4C99-B247-69BAB6164AB4}">
      <dgm:prSet/>
      <dgm:spPr/>
      <dgm:t>
        <a:bodyPr/>
        <a:lstStyle/>
        <a:p>
          <a:endParaRPr lang="es-ES">
            <a:solidFill>
              <a:schemeClr val="tx1"/>
            </a:solidFill>
          </a:endParaRPr>
        </a:p>
      </dgm:t>
    </dgm:pt>
    <dgm:pt modelId="{60146EAD-DE1B-440E-A72E-6CD575D4696C}">
      <dgm:prSet phldrT="[Texto]"/>
      <dgm:spPr/>
      <dgm:t>
        <a:bodyPr/>
        <a:lstStyle/>
        <a:p>
          <a:pPr algn="ctr"/>
          <a:r>
            <a:rPr lang="es-MX">
              <a:solidFill>
                <a:schemeClr val="tx1"/>
              </a:solidFill>
            </a:rPr>
            <a:t>4) Dar las bases de su organización y funcionamiento.</a:t>
          </a:r>
          <a:endParaRPr lang="es-ES" dirty="0">
            <a:solidFill>
              <a:schemeClr val="tx1"/>
            </a:solidFill>
          </a:endParaRPr>
        </a:p>
      </dgm:t>
    </dgm:pt>
    <dgm:pt modelId="{53BCDDF9-5F30-4DF8-B833-9A38DCC77C28}" type="parTrans" cxnId="{318F9C5E-DA49-4D99-8E0A-DDFE4F303F83}">
      <dgm:prSet/>
      <dgm:spPr/>
      <dgm:t>
        <a:bodyPr/>
        <a:lstStyle/>
        <a:p>
          <a:endParaRPr lang="es-ES">
            <a:solidFill>
              <a:schemeClr val="tx1"/>
            </a:solidFill>
          </a:endParaRPr>
        </a:p>
      </dgm:t>
    </dgm:pt>
    <dgm:pt modelId="{3CC7A22B-8CA2-4F57-88C9-389558BC3301}" type="sibTrans" cxnId="{318F9C5E-DA49-4D99-8E0A-DDFE4F303F83}">
      <dgm:prSet/>
      <dgm:spPr/>
      <dgm:t>
        <a:bodyPr/>
        <a:lstStyle/>
        <a:p>
          <a:endParaRPr lang="es-ES">
            <a:solidFill>
              <a:schemeClr val="tx1"/>
            </a:solidFill>
          </a:endParaRPr>
        </a:p>
      </dgm:t>
    </dgm:pt>
    <dgm:pt modelId="{58903007-0183-4E95-830F-D3AAD04FB205}">
      <dgm:prSet/>
      <dgm:spPr/>
      <dgm:t>
        <a:bodyPr/>
        <a:lstStyle/>
        <a:p>
          <a:r>
            <a:rPr lang="es-MX">
              <a:solidFill>
                <a:schemeClr val="tx1"/>
              </a:solidFill>
            </a:rPr>
            <a:t>2) Fijar reglas de colaboración administrativa entre las diversas autoridades fiscales</a:t>
          </a:r>
          <a:endParaRPr lang="es-ES" dirty="0">
            <a:solidFill>
              <a:schemeClr val="tx1"/>
            </a:solidFill>
          </a:endParaRPr>
        </a:p>
      </dgm:t>
    </dgm:pt>
    <dgm:pt modelId="{29CD1FBD-8A47-40CC-A2CE-081153CE6C9D}" type="parTrans" cxnId="{806AE86D-03C5-456F-B103-F86F810F7540}">
      <dgm:prSet/>
      <dgm:spPr/>
      <dgm:t>
        <a:bodyPr/>
        <a:lstStyle/>
        <a:p>
          <a:endParaRPr lang="es-ES">
            <a:solidFill>
              <a:schemeClr val="tx1"/>
            </a:solidFill>
          </a:endParaRPr>
        </a:p>
      </dgm:t>
    </dgm:pt>
    <dgm:pt modelId="{463D7128-8CD9-4960-91DF-DFE9698F8E1C}" type="sibTrans" cxnId="{806AE86D-03C5-456F-B103-F86F810F7540}">
      <dgm:prSet/>
      <dgm:spPr/>
      <dgm:t>
        <a:bodyPr/>
        <a:lstStyle/>
        <a:p>
          <a:endParaRPr lang="es-ES">
            <a:solidFill>
              <a:schemeClr val="tx1"/>
            </a:solidFill>
          </a:endParaRPr>
        </a:p>
      </dgm:t>
    </dgm:pt>
    <dgm:pt modelId="{29175B30-0ADE-4A36-8EBA-226881B424FD}" type="pres">
      <dgm:prSet presAssocID="{FD99AD5C-F756-4F6D-B208-C9E0247CE70B}" presName="Name0" presStyleCnt="0">
        <dgm:presLayoutVars>
          <dgm:chMax val="1"/>
          <dgm:dir/>
          <dgm:animLvl val="ctr"/>
          <dgm:resizeHandles val="exact"/>
        </dgm:presLayoutVars>
      </dgm:prSet>
      <dgm:spPr/>
    </dgm:pt>
    <dgm:pt modelId="{9B51159E-11EE-47D9-B204-A54825DD74E3}" type="pres">
      <dgm:prSet presAssocID="{4C2A719D-B06D-4450-80A1-CD755218CE4F}" presName="centerShape" presStyleLbl="node0" presStyleIdx="0" presStyleCnt="1" custScaleX="161710"/>
      <dgm:spPr/>
    </dgm:pt>
    <dgm:pt modelId="{7998E216-337C-421D-9BA4-A7D34C6FDF57}" type="pres">
      <dgm:prSet presAssocID="{08A19FD5-5FCC-48C0-A7ED-B42D2DBB402F}" presName="parTrans" presStyleLbl="sibTrans2D1" presStyleIdx="0" presStyleCnt="5"/>
      <dgm:spPr/>
    </dgm:pt>
    <dgm:pt modelId="{C648E1C5-7DDB-402E-BFA6-31C95E2796CB}" type="pres">
      <dgm:prSet presAssocID="{08A19FD5-5FCC-48C0-A7ED-B42D2DBB402F}" presName="connectorText" presStyleLbl="sibTrans2D1" presStyleIdx="0" presStyleCnt="5"/>
      <dgm:spPr/>
    </dgm:pt>
    <dgm:pt modelId="{4439C705-A3F2-4285-A98F-7E2F5852A258}" type="pres">
      <dgm:prSet presAssocID="{DDC25177-83F6-4181-A21F-815E81935F5C}" presName="node" presStyleLbl="node1" presStyleIdx="0" presStyleCnt="5" custScaleX="171646" custScaleY="130109" custRadScaleRad="167109" custRadScaleInc="219688">
        <dgm:presLayoutVars>
          <dgm:bulletEnabled val="1"/>
        </dgm:presLayoutVars>
      </dgm:prSet>
      <dgm:spPr/>
    </dgm:pt>
    <dgm:pt modelId="{825D34E4-60F8-449C-8E4B-3A31D7D7FA85}" type="pres">
      <dgm:prSet presAssocID="{942C3170-AD0C-499A-9DFC-327FF0BE7F70}" presName="parTrans" presStyleLbl="sibTrans2D1" presStyleIdx="1" presStyleCnt="5"/>
      <dgm:spPr/>
    </dgm:pt>
    <dgm:pt modelId="{5C4F2C68-F7BC-49BF-8638-1F271340724E}" type="pres">
      <dgm:prSet presAssocID="{942C3170-AD0C-499A-9DFC-327FF0BE7F70}" presName="connectorText" presStyleLbl="sibTrans2D1" presStyleIdx="1" presStyleCnt="5"/>
      <dgm:spPr/>
    </dgm:pt>
    <dgm:pt modelId="{D7EA8BB3-CCDB-4582-BA37-A83027185CAB}" type="pres">
      <dgm:prSet presAssocID="{D80DC96A-E4A9-42DB-9B20-88B1BB9EF571}" presName="node" presStyleLbl="node1" presStyleIdx="1" presStyleCnt="5" custScaleX="142722" custScaleY="81191" custRadScaleRad="87280" custRadScaleInc="-191801">
        <dgm:presLayoutVars>
          <dgm:bulletEnabled val="1"/>
        </dgm:presLayoutVars>
      </dgm:prSet>
      <dgm:spPr/>
    </dgm:pt>
    <dgm:pt modelId="{4E1F036D-FDC8-40C3-B98B-4382400B0F6F}" type="pres">
      <dgm:prSet presAssocID="{29CD1FBD-8A47-40CC-A2CE-081153CE6C9D}" presName="parTrans" presStyleLbl="sibTrans2D1" presStyleIdx="2" presStyleCnt="5"/>
      <dgm:spPr/>
    </dgm:pt>
    <dgm:pt modelId="{95FBC77D-63ED-4D7C-96DE-0BA65F2F5581}" type="pres">
      <dgm:prSet presAssocID="{29CD1FBD-8A47-40CC-A2CE-081153CE6C9D}" presName="connectorText" presStyleLbl="sibTrans2D1" presStyleIdx="2" presStyleCnt="5"/>
      <dgm:spPr/>
    </dgm:pt>
    <dgm:pt modelId="{41EBD934-4C67-4B76-A7C9-DC9414E2024F}" type="pres">
      <dgm:prSet presAssocID="{58903007-0183-4E95-830F-D3AAD04FB205}" presName="node" presStyleLbl="node1" presStyleIdx="2" presStyleCnt="5" custScaleX="115792" custScaleY="108132" custRadScaleRad="121214" custRadScaleInc="-53154">
        <dgm:presLayoutVars>
          <dgm:bulletEnabled val="1"/>
        </dgm:presLayoutVars>
      </dgm:prSet>
      <dgm:spPr/>
    </dgm:pt>
    <dgm:pt modelId="{C7244219-0BAA-49CC-BB0B-78FD692D97DA}" type="pres">
      <dgm:prSet presAssocID="{A0F6DC03-3E28-4EFE-B17A-5B46B1A0AED5}" presName="parTrans" presStyleLbl="sibTrans2D1" presStyleIdx="3" presStyleCnt="5"/>
      <dgm:spPr/>
    </dgm:pt>
    <dgm:pt modelId="{E88E3971-1107-4210-91E9-410077543632}" type="pres">
      <dgm:prSet presAssocID="{A0F6DC03-3E28-4EFE-B17A-5B46B1A0AED5}" presName="connectorText" presStyleLbl="sibTrans2D1" presStyleIdx="3" presStyleCnt="5"/>
      <dgm:spPr/>
    </dgm:pt>
    <dgm:pt modelId="{9F1A7917-61DE-49DD-8B2B-7C8A09F9C754}" type="pres">
      <dgm:prSet presAssocID="{033D3769-EE4C-476C-B479-DFA6D3E61B99}" presName="node" presStyleLbl="node1" presStyleIdx="3" presStyleCnt="5" custScaleX="108720" custScaleY="109283" custRadScaleRad="127509" custRadScaleInc="58369">
        <dgm:presLayoutVars>
          <dgm:bulletEnabled val="1"/>
        </dgm:presLayoutVars>
      </dgm:prSet>
      <dgm:spPr/>
    </dgm:pt>
    <dgm:pt modelId="{86D3ADD4-6F0B-4145-851C-2C7053C5D8A5}" type="pres">
      <dgm:prSet presAssocID="{53BCDDF9-5F30-4DF8-B833-9A38DCC77C28}" presName="parTrans" presStyleLbl="sibTrans2D1" presStyleIdx="4" presStyleCnt="5"/>
      <dgm:spPr/>
    </dgm:pt>
    <dgm:pt modelId="{008CBBA3-119E-49D5-8878-A8DD961BDABC}" type="pres">
      <dgm:prSet presAssocID="{53BCDDF9-5F30-4DF8-B833-9A38DCC77C28}" presName="connectorText" presStyleLbl="sibTrans2D1" presStyleIdx="4" presStyleCnt="5"/>
      <dgm:spPr/>
    </dgm:pt>
    <dgm:pt modelId="{684DDA4F-6277-4936-AA42-107D51EBDAD7}" type="pres">
      <dgm:prSet presAssocID="{60146EAD-DE1B-440E-A72E-6CD575D4696C}" presName="node" presStyleLbl="node1" presStyleIdx="4" presStyleCnt="5" custScaleX="108964" custScaleY="103521" custRadScaleRad="149197" custRadScaleInc="-10871">
        <dgm:presLayoutVars>
          <dgm:bulletEnabled val="1"/>
        </dgm:presLayoutVars>
      </dgm:prSet>
      <dgm:spPr/>
    </dgm:pt>
  </dgm:ptLst>
  <dgm:cxnLst>
    <dgm:cxn modelId="{EBFECF14-92C0-4E3C-B640-6296B84B379C}" type="presOf" srcId="{29CD1FBD-8A47-40CC-A2CE-081153CE6C9D}" destId="{4E1F036D-FDC8-40C3-B98B-4382400B0F6F}" srcOrd="0" destOrd="0" presId="urn:microsoft.com/office/officeart/2005/8/layout/radial5"/>
    <dgm:cxn modelId="{71773621-9A89-4FEA-AC32-C681A426AF72}" type="presOf" srcId="{033D3769-EE4C-476C-B479-DFA6D3E61B99}" destId="{9F1A7917-61DE-49DD-8B2B-7C8A09F9C754}" srcOrd="0" destOrd="0" presId="urn:microsoft.com/office/officeart/2005/8/layout/radial5"/>
    <dgm:cxn modelId="{318F9C5E-DA49-4D99-8E0A-DDFE4F303F83}" srcId="{4C2A719D-B06D-4450-80A1-CD755218CE4F}" destId="{60146EAD-DE1B-440E-A72E-6CD575D4696C}" srcOrd="4" destOrd="0" parTransId="{53BCDDF9-5F30-4DF8-B833-9A38DCC77C28}" sibTransId="{3CC7A22B-8CA2-4F57-88C9-389558BC3301}"/>
    <dgm:cxn modelId="{2AE28747-8C5D-46EC-BA9A-361AE3CE8CEE}" type="presOf" srcId="{29CD1FBD-8A47-40CC-A2CE-081153CE6C9D}" destId="{95FBC77D-63ED-4D7C-96DE-0BA65F2F5581}" srcOrd="1" destOrd="0" presId="urn:microsoft.com/office/officeart/2005/8/layout/radial5"/>
    <dgm:cxn modelId="{A6F61B6C-E2C8-4B9A-87CA-E5432E62BE79}" type="presOf" srcId="{FD99AD5C-F756-4F6D-B208-C9E0247CE70B}" destId="{29175B30-0ADE-4A36-8EBA-226881B424FD}" srcOrd="0" destOrd="0" presId="urn:microsoft.com/office/officeart/2005/8/layout/radial5"/>
    <dgm:cxn modelId="{806AE86D-03C5-456F-B103-F86F810F7540}" srcId="{4C2A719D-B06D-4450-80A1-CD755218CE4F}" destId="{58903007-0183-4E95-830F-D3AAD04FB205}" srcOrd="2" destOrd="0" parTransId="{29CD1FBD-8A47-40CC-A2CE-081153CE6C9D}" sibTransId="{463D7128-8CD9-4960-91DF-DFE9698F8E1C}"/>
    <dgm:cxn modelId="{2A5E794F-0C01-450B-9714-AB1010DD5E9B}" srcId="{4C2A719D-B06D-4450-80A1-CD755218CE4F}" destId="{DDC25177-83F6-4181-A21F-815E81935F5C}" srcOrd="0" destOrd="0" parTransId="{08A19FD5-5FCC-48C0-A7ED-B42D2DBB402F}" sibTransId="{3B1BAEF0-FCC4-4E13-BCFA-00DF79E4A3B7}"/>
    <dgm:cxn modelId="{05D05E51-40EA-4F09-894E-F1E3B57CADE0}" type="presOf" srcId="{08A19FD5-5FCC-48C0-A7ED-B42D2DBB402F}" destId="{C648E1C5-7DDB-402E-BFA6-31C95E2796CB}" srcOrd="1" destOrd="0" presId="urn:microsoft.com/office/officeart/2005/8/layout/radial5"/>
    <dgm:cxn modelId="{73F15551-9F0F-4CB2-AAB2-208580F1BABE}" type="presOf" srcId="{53BCDDF9-5F30-4DF8-B833-9A38DCC77C28}" destId="{008CBBA3-119E-49D5-8878-A8DD961BDABC}" srcOrd="1" destOrd="0" presId="urn:microsoft.com/office/officeart/2005/8/layout/radial5"/>
    <dgm:cxn modelId="{B376C054-9E74-4DAF-BB2D-A886F1C450A2}" type="presOf" srcId="{942C3170-AD0C-499A-9DFC-327FF0BE7F70}" destId="{5C4F2C68-F7BC-49BF-8638-1F271340724E}" srcOrd="1" destOrd="0" presId="urn:microsoft.com/office/officeart/2005/8/layout/radial5"/>
    <dgm:cxn modelId="{EEA22B56-C7E0-4536-A03E-2E9BBEA3E5A8}" srcId="{FD99AD5C-F756-4F6D-B208-C9E0247CE70B}" destId="{4C2A719D-B06D-4450-80A1-CD755218CE4F}" srcOrd="0" destOrd="0" parTransId="{802597FD-266E-4CC3-BC7B-51740864D23C}" sibTransId="{25AF4B50-666D-4A99-B7EE-D95ED5AB1EB2}"/>
    <dgm:cxn modelId="{6D89B480-32A1-4275-B385-49F554A92EBA}" type="presOf" srcId="{4C2A719D-B06D-4450-80A1-CD755218CE4F}" destId="{9B51159E-11EE-47D9-B204-A54825DD74E3}" srcOrd="0" destOrd="0" presId="urn:microsoft.com/office/officeart/2005/8/layout/radial5"/>
    <dgm:cxn modelId="{73E47096-8B32-4C99-B247-69BAB6164AB4}" srcId="{4C2A719D-B06D-4450-80A1-CD755218CE4F}" destId="{033D3769-EE4C-476C-B479-DFA6D3E61B99}" srcOrd="3" destOrd="0" parTransId="{A0F6DC03-3E28-4EFE-B17A-5B46B1A0AED5}" sibTransId="{6587CA72-45D9-43CB-930D-222249306291}"/>
    <dgm:cxn modelId="{BA579998-AA31-4F41-B0D0-88185966D505}" type="presOf" srcId="{A0F6DC03-3E28-4EFE-B17A-5B46B1A0AED5}" destId="{E88E3971-1107-4210-91E9-410077543632}" srcOrd="1" destOrd="0" presId="urn:microsoft.com/office/officeart/2005/8/layout/radial5"/>
    <dgm:cxn modelId="{31DF989A-D920-4114-9C2A-FA3917EC0FCF}" srcId="{4C2A719D-B06D-4450-80A1-CD755218CE4F}" destId="{D80DC96A-E4A9-42DB-9B20-88B1BB9EF571}" srcOrd="1" destOrd="0" parTransId="{942C3170-AD0C-499A-9DFC-327FF0BE7F70}" sibTransId="{C9F884DE-93B7-4ED1-A8E3-17E18C356BFE}"/>
    <dgm:cxn modelId="{A67843A7-2761-4A9F-BFB0-5F5197445D76}" type="presOf" srcId="{A0F6DC03-3E28-4EFE-B17A-5B46B1A0AED5}" destId="{C7244219-0BAA-49CC-BB0B-78FD692D97DA}" srcOrd="0" destOrd="0" presId="urn:microsoft.com/office/officeart/2005/8/layout/radial5"/>
    <dgm:cxn modelId="{86B0D0A7-6BFE-46AE-8C13-425653F0B15D}" type="presOf" srcId="{942C3170-AD0C-499A-9DFC-327FF0BE7F70}" destId="{825D34E4-60F8-449C-8E4B-3A31D7D7FA85}" srcOrd="0" destOrd="0" presId="urn:microsoft.com/office/officeart/2005/8/layout/radial5"/>
    <dgm:cxn modelId="{2DF168AA-8F4E-4FD8-BC8F-7E7F119F1A74}" type="presOf" srcId="{DDC25177-83F6-4181-A21F-815E81935F5C}" destId="{4439C705-A3F2-4285-A98F-7E2F5852A258}" srcOrd="0" destOrd="0" presId="urn:microsoft.com/office/officeart/2005/8/layout/radial5"/>
    <dgm:cxn modelId="{8FB245B2-FE64-4BA4-B0CA-98D3DE04A9F1}" type="presOf" srcId="{D80DC96A-E4A9-42DB-9B20-88B1BB9EF571}" destId="{D7EA8BB3-CCDB-4582-BA37-A83027185CAB}" srcOrd="0" destOrd="0" presId="urn:microsoft.com/office/officeart/2005/8/layout/radial5"/>
    <dgm:cxn modelId="{A6EC45C1-E93C-4A70-914E-6B777011D4A3}" type="presOf" srcId="{60146EAD-DE1B-440E-A72E-6CD575D4696C}" destId="{684DDA4F-6277-4936-AA42-107D51EBDAD7}" srcOrd="0" destOrd="0" presId="urn:microsoft.com/office/officeart/2005/8/layout/radial5"/>
    <dgm:cxn modelId="{3DF86ACB-C336-44B1-8DBE-6F519F95A0D7}" type="presOf" srcId="{58903007-0183-4E95-830F-D3AAD04FB205}" destId="{41EBD934-4C67-4B76-A7C9-DC9414E2024F}" srcOrd="0" destOrd="0" presId="urn:microsoft.com/office/officeart/2005/8/layout/radial5"/>
    <dgm:cxn modelId="{2E1789E4-E5EB-402B-B4F5-27BCB079254A}" type="presOf" srcId="{08A19FD5-5FCC-48C0-A7ED-B42D2DBB402F}" destId="{7998E216-337C-421D-9BA4-A7D34C6FDF57}" srcOrd="0" destOrd="0" presId="urn:microsoft.com/office/officeart/2005/8/layout/radial5"/>
    <dgm:cxn modelId="{B0D185F0-68EC-44C3-89F3-FAAA6F965766}" type="presOf" srcId="{53BCDDF9-5F30-4DF8-B833-9A38DCC77C28}" destId="{86D3ADD4-6F0B-4145-851C-2C7053C5D8A5}" srcOrd="0" destOrd="0" presId="urn:microsoft.com/office/officeart/2005/8/layout/radial5"/>
    <dgm:cxn modelId="{142824FE-C4A7-4B0B-881F-7906DB8E1F11}" type="presParOf" srcId="{29175B30-0ADE-4A36-8EBA-226881B424FD}" destId="{9B51159E-11EE-47D9-B204-A54825DD74E3}" srcOrd="0" destOrd="0" presId="urn:microsoft.com/office/officeart/2005/8/layout/radial5"/>
    <dgm:cxn modelId="{0ABE486A-1DE5-4B3B-B9FF-1B52FC3E5826}" type="presParOf" srcId="{29175B30-0ADE-4A36-8EBA-226881B424FD}" destId="{7998E216-337C-421D-9BA4-A7D34C6FDF57}" srcOrd="1" destOrd="0" presId="urn:microsoft.com/office/officeart/2005/8/layout/radial5"/>
    <dgm:cxn modelId="{DDC06A18-0E29-4441-BCB1-DE2F2BF5F8B4}" type="presParOf" srcId="{7998E216-337C-421D-9BA4-A7D34C6FDF57}" destId="{C648E1C5-7DDB-402E-BFA6-31C95E2796CB}" srcOrd="0" destOrd="0" presId="urn:microsoft.com/office/officeart/2005/8/layout/radial5"/>
    <dgm:cxn modelId="{97665E21-6CB0-4666-91D0-BF40A64CB3D3}" type="presParOf" srcId="{29175B30-0ADE-4A36-8EBA-226881B424FD}" destId="{4439C705-A3F2-4285-A98F-7E2F5852A258}" srcOrd="2" destOrd="0" presId="urn:microsoft.com/office/officeart/2005/8/layout/radial5"/>
    <dgm:cxn modelId="{CF178F8C-60FA-4B17-9CB9-F2AAAE4EBE71}" type="presParOf" srcId="{29175B30-0ADE-4A36-8EBA-226881B424FD}" destId="{825D34E4-60F8-449C-8E4B-3A31D7D7FA85}" srcOrd="3" destOrd="0" presId="urn:microsoft.com/office/officeart/2005/8/layout/radial5"/>
    <dgm:cxn modelId="{B0CB9DC3-37CE-4BD8-93D0-085A59557EF0}" type="presParOf" srcId="{825D34E4-60F8-449C-8E4B-3A31D7D7FA85}" destId="{5C4F2C68-F7BC-49BF-8638-1F271340724E}" srcOrd="0" destOrd="0" presId="urn:microsoft.com/office/officeart/2005/8/layout/radial5"/>
    <dgm:cxn modelId="{77A92B2D-8C04-4A1C-90BC-0AD964DE6C16}" type="presParOf" srcId="{29175B30-0ADE-4A36-8EBA-226881B424FD}" destId="{D7EA8BB3-CCDB-4582-BA37-A83027185CAB}" srcOrd="4" destOrd="0" presId="urn:microsoft.com/office/officeart/2005/8/layout/radial5"/>
    <dgm:cxn modelId="{1D44E27B-3D7F-4454-A5D4-E8B998BB9A78}" type="presParOf" srcId="{29175B30-0ADE-4A36-8EBA-226881B424FD}" destId="{4E1F036D-FDC8-40C3-B98B-4382400B0F6F}" srcOrd="5" destOrd="0" presId="urn:microsoft.com/office/officeart/2005/8/layout/radial5"/>
    <dgm:cxn modelId="{A2F670C9-E095-43F7-AB03-37C8DEA1712A}" type="presParOf" srcId="{4E1F036D-FDC8-40C3-B98B-4382400B0F6F}" destId="{95FBC77D-63ED-4D7C-96DE-0BA65F2F5581}" srcOrd="0" destOrd="0" presId="urn:microsoft.com/office/officeart/2005/8/layout/radial5"/>
    <dgm:cxn modelId="{1D7A6210-AD52-4CF4-B080-89A6B534E7FE}" type="presParOf" srcId="{29175B30-0ADE-4A36-8EBA-226881B424FD}" destId="{41EBD934-4C67-4B76-A7C9-DC9414E2024F}" srcOrd="6" destOrd="0" presId="urn:microsoft.com/office/officeart/2005/8/layout/radial5"/>
    <dgm:cxn modelId="{D7786740-E283-4896-821E-1CF2E60F6737}" type="presParOf" srcId="{29175B30-0ADE-4A36-8EBA-226881B424FD}" destId="{C7244219-0BAA-49CC-BB0B-78FD692D97DA}" srcOrd="7" destOrd="0" presId="urn:microsoft.com/office/officeart/2005/8/layout/radial5"/>
    <dgm:cxn modelId="{1C8A78CD-AD60-4968-BAAA-591897E1325B}" type="presParOf" srcId="{C7244219-0BAA-49CC-BB0B-78FD692D97DA}" destId="{E88E3971-1107-4210-91E9-410077543632}" srcOrd="0" destOrd="0" presId="urn:microsoft.com/office/officeart/2005/8/layout/radial5"/>
    <dgm:cxn modelId="{E8CE4B04-1B75-4D1E-8643-642A6B9471A1}" type="presParOf" srcId="{29175B30-0ADE-4A36-8EBA-226881B424FD}" destId="{9F1A7917-61DE-49DD-8B2B-7C8A09F9C754}" srcOrd="8" destOrd="0" presId="urn:microsoft.com/office/officeart/2005/8/layout/radial5"/>
    <dgm:cxn modelId="{622EDE2F-B472-489A-9BF5-EB0F1BFEE76A}" type="presParOf" srcId="{29175B30-0ADE-4A36-8EBA-226881B424FD}" destId="{86D3ADD4-6F0B-4145-851C-2C7053C5D8A5}" srcOrd="9" destOrd="0" presId="urn:microsoft.com/office/officeart/2005/8/layout/radial5"/>
    <dgm:cxn modelId="{8744FE83-F86A-4FB9-920C-2D5CF9B59764}" type="presParOf" srcId="{86D3ADD4-6F0B-4145-851C-2C7053C5D8A5}" destId="{008CBBA3-119E-49D5-8878-A8DD961BDABC}" srcOrd="0" destOrd="0" presId="urn:microsoft.com/office/officeart/2005/8/layout/radial5"/>
    <dgm:cxn modelId="{F817D3B4-5D7E-4055-B00A-34C85B2C15CA}" type="presParOf" srcId="{29175B30-0ADE-4A36-8EBA-226881B424FD}" destId="{684DDA4F-6277-4936-AA42-107D51EBDAD7}"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F4FCF6-10FC-4A49-9AAE-E2862D195D23}" type="doc">
      <dgm:prSet loTypeId="urn:microsoft.com/office/officeart/2005/8/layout/default" loCatId="list" qsTypeId="urn:microsoft.com/office/officeart/2005/8/quickstyle/3d3" qsCatId="3D" csTypeId="urn:microsoft.com/office/officeart/2005/8/colors/colorful5" csCatId="colorful" phldr="1"/>
      <dgm:spPr/>
      <dgm:t>
        <a:bodyPr/>
        <a:lstStyle/>
        <a:p>
          <a:endParaRPr lang="es-ES"/>
        </a:p>
      </dgm:t>
    </dgm:pt>
    <dgm:pt modelId="{CAF7C06A-503E-4CC4-B415-55E9B7AAACEB}">
      <dgm:prSet phldrT="[Texto]"/>
      <dgm:spPr/>
      <dgm:t>
        <a:bodyPr/>
        <a:lstStyle/>
        <a:p>
          <a:r>
            <a:rPr lang="es-ES" b="1" dirty="0">
              <a:solidFill>
                <a:schemeClr val="tx1"/>
              </a:solidFill>
            </a:rPr>
            <a:t>Capítulo I</a:t>
          </a:r>
        </a:p>
        <a:p>
          <a:r>
            <a:rPr lang="es-MX" dirty="0">
              <a:solidFill>
                <a:schemeClr val="tx1"/>
              </a:solidFill>
            </a:rPr>
            <a:t>De las Participaciones de los Estados, </a:t>
          </a:r>
          <a:r>
            <a:rPr lang="es-ES" dirty="0">
              <a:solidFill>
                <a:schemeClr val="tx1"/>
              </a:solidFill>
            </a:rPr>
            <a:t>Municipios y Distrito Federal en Ingresos Federales</a:t>
          </a:r>
        </a:p>
      </dgm:t>
    </dgm:pt>
    <dgm:pt modelId="{923DF843-E852-4482-980D-174C6DF46329}" type="parTrans" cxnId="{BF2EE8C7-B79C-4AFB-A443-50A7E7633189}">
      <dgm:prSet/>
      <dgm:spPr/>
      <dgm:t>
        <a:bodyPr/>
        <a:lstStyle/>
        <a:p>
          <a:endParaRPr lang="es-ES">
            <a:solidFill>
              <a:schemeClr val="tx1"/>
            </a:solidFill>
          </a:endParaRPr>
        </a:p>
      </dgm:t>
    </dgm:pt>
    <dgm:pt modelId="{793D40C3-53B5-479D-AA8C-71EFD88FE3EC}" type="sibTrans" cxnId="{BF2EE8C7-B79C-4AFB-A443-50A7E7633189}">
      <dgm:prSet/>
      <dgm:spPr/>
      <dgm:t>
        <a:bodyPr/>
        <a:lstStyle/>
        <a:p>
          <a:endParaRPr lang="es-ES">
            <a:solidFill>
              <a:schemeClr val="tx1"/>
            </a:solidFill>
          </a:endParaRPr>
        </a:p>
      </dgm:t>
    </dgm:pt>
    <dgm:pt modelId="{ED601595-DF7F-449E-A206-EEEAFECE1501}">
      <dgm:prSet phldrT="[Texto]"/>
      <dgm:spPr/>
      <dgm:t>
        <a:bodyPr/>
        <a:lstStyle/>
        <a:p>
          <a:r>
            <a:rPr lang="es-ES" b="1" dirty="0">
              <a:solidFill>
                <a:schemeClr val="tx1"/>
              </a:solidFill>
            </a:rPr>
            <a:t>Capítulo II</a:t>
          </a:r>
        </a:p>
        <a:p>
          <a:r>
            <a:rPr lang="es-MX" dirty="0">
              <a:solidFill>
                <a:schemeClr val="tx1"/>
              </a:solidFill>
            </a:rPr>
            <a:t>Del Sistema Nacional de Coordinación </a:t>
          </a:r>
          <a:r>
            <a:rPr lang="es-ES" dirty="0">
              <a:solidFill>
                <a:schemeClr val="tx1"/>
              </a:solidFill>
            </a:rPr>
            <a:t>Fiscal</a:t>
          </a:r>
        </a:p>
      </dgm:t>
    </dgm:pt>
    <dgm:pt modelId="{0C1728BC-3DE6-45E0-A565-6BFF28A806AC}" type="parTrans" cxnId="{56D6F5C6-248E-4648-8DDC-86F9D9853790}">
      <dgm:prSet/>
      <dgm:spPr/>
      <dgm:t>
        <a:bodyPr/>
        <a:lstStyle/>
        <a:p>
          <a:endParaRPr lang="es-ES">
            <a:solidFill>
              <a:schemeClr val="tx1"/>
            </a:solidFill>
          </a:endParaRPr>
        </a:p>
      </dgm:t>
    </dgm:pt>
    <dgm:pt modelId="{D3DCE108-57B9-41F5-AE77-C7F25C6648D9}" type="sibTrans" cxnId="{56D6F5C6-248E-4648-8DDC-86F9D9853790}">
      <dgm:prSet/>
      <dgm:spPr/>
      <dgm:t>
        <a:bodyPr/>
        <a:lstStyle/>
        <a:p>
          <a:endParaRPr lang="es-ES">
            <a:solidFill>
              <a:schemeClr val="tx1"/>
            </a:solidFill>
          </a:endParaRPr>
        </a:p>
      </dgm:t>
    </dgm:pt>
    <dgm:pt modelId="{967D1646-2466-4701-9ECF-D8728FB7C2D9}">
      <dgm:prSet phldrT="[Texto]"/>
      <dgm:spPr/>
      <dgm:t>
        <a:bodyPr/>
        <a:lstStyle/>
        <a:p>
          <a:r>
            <a:rPr lang="es-ES" b="1" dirty="0">
              <a:solidFill>
                <a:schemeClr val="tx1"/>
              </a:solidFill>
            </a:rPr>
            <a:t>Capítulo III</a:t>
          </a:r>
        </a:p>
        <a:p>
          <a:r>
            <a:rPr lang="es-ES" dirty="0">
              <a:solidFill>
                <a:schemeClr val="tx1"/>
              </a:solidFill>
            </a:rPr>
            <a:t>De la Colaboración Administrativa </a:t>
          </a:r>
          <a:r>
            <a:rPr lang="es-MX" dirty="0">
              <a:solidFill>
                <a:schemeClr val="tx1"/>
              </a:solidFill>
            </a:rPr>
            <a:t>entre las Entidades y la Federación</a:t>
          </a:r>
          <a:endParaRPr lang="es-ES" dirty="0">
            <a:solidFill>
              <a:schemeClr val="tx1"/>
            </a:solidFill>
          </a:endParaRPr>
        </a:p>
      </dgm:t>
    </dgm:pt>
    <dgm:pt modelId="{DF23354C-9F09-4D93-8665-1A457F402224}" type="parTrans" cxnId="{1F71C259-D610-499E-82EA-BA36037F79ED}">
      <dgm:prSet/>
      <dgm:spPr/>
      <dgm:t>
        <a:bodyPr/>
        <a:lstStyle/>
        <a:p>
          <a:endParaRPr lang="es-ES">
            <a:solidFill>
              <a:schemeClr val="tx1"/>
            </a:solidFill>
          </a:endParaRPr>
        </a:p>
      </dgm:t>
    </dgm:pt>
    <dgm:pt modelId="{D3D610AB-E872-4F98-B012-E9C19C6D7B58}" type="sibTrans" cxnId="{1F71C259-D610-499E-82EA-BA36037F79ED}">
      <dgm:prSet/>
      <dgm:spPr/>
      <dgm:t>
        <a:bodyPr/>
        <a:lstStyle/>
        <a:p>
          <a:endParaRPr lang="es-ES">
            <a:solidFill>
              <a:schemeClr val="tx1"/>
            </a:solidFill>
          </a:endParaRPr>
        </a:p>
      </dgm:t>
    </dgm:pt>
    <dgm:pt modelId="{A1E11D98-55C7-4554-BB52-090503EE1279}">
      <dgm:prSet phldrT="[Texto]"/>
      <dgm:spPr/>
      <dgm:t>
        <a:bodyPr/>
        <a:lstStyle/>
        <a:p>
          <a:r>
            <a:rPr lang="es-ES" b="1" dirty="0">
              <a:solidFill>
                <a:schemeClr val="tx1"/>
              </a:solidFill>
            </a:rPr>
            <a:t>Capítulo IV</a:t>
          </a:r>
        </a:p>
        <a:p>
          <a:r>
            <a:rPr lang="es-MX" dirty="0">
              <a:solidFill>
                <a:schemeClr val="tx1"/>
              </a:solidFill>
            </a:rPr>
            <a:t>De los Organismos en Materia de </a:t>
          </a:r>
          <a:r>
            <a:rPr lang="es-ES" dirty="0">
              <a:solidFill>
                <a:schemeClr val="tx1"/>
              </a:solidFill>
            </a:rPr>
            <a:t>Coordinación</a:t>
          </a:r>
        </a:p>
      </dgm:t>
    </dgm:pt>
    <dgm:pt modelId="{3729F051-65CA-417B-9388-F232C9572EC4}" type="parTrans" cxnId="{71DA8D6C-1DBB-4CF4-BABB-0F9EC3A172DA}">
      <dgm:prSet/>
      <dgm:spPr/>
      <dgm:t>
        <a:bodyPr/>
        <a:lstStyle/>
        <a:p>
          <a:endParaRPr lang="es-ES">
            <a:solidFill>
              <a:schemeClr val="tx1"/>
            </a:solidFill>
          </a:endParaRPr>
        </a:p>
      </dgm:t>
    </dgm:pt>
    <dgm:pt modelId="{3EFB1B8A-4D4A-424C-A10B-51DECE0A967E}" type="sibTrans" cxnId="{71DA8D6C-1DBB-4CF4-BABB-0F9EC3A172DA}">
      <dgm:prSet/>
      <dgm:spPr/>
      <dgm:t>
        <a:bodyPr/>
        <a:lstStyle/>
        <a:p>
          <a:endParaRPr lang="es-ES">
            <a:solidFill>
              <a:schemeClr val="tx1"/>
            </a:solidFill>
          </a:endParaRPr>
        </a:p>
      </dgm:t>
    </dgm:pt>
    <dgm:pt modelId="{43CC6AD9-7C54-4D91-B0A1-D08B1AF74AA3}">
      <dgm:prSet phldrT="[Texto]"/>
      <dgm:spPr/>
      <dgm:t>
        <a:bodyPr/>
        <a:lstStyle/>
        <a:p>
          <a:r>
            <a:rPr lang="es-ES" b="1" dirty="0">
              <a:solidFill>
                <a:schemeClr val="tx1"/>
              </a:solidFill>
            </a:rPr>
            <a:t>Capítulo V</a:t>
          </a:r>
        </a:p>
        <a:p>
          <a:r>
            <a:rPr lang="es-MX" dirty="0">
              <a:solidFill>
                <a:schemeClr val="tx1"/>
              </a:solidFill>
            </a:rPr>
            <a:t>De los Fondos de Aportaciones </a:t>
          </a:r>
          <a:r>
            <a:rPr lang="es-ES" dirty="0">
              <a:solidFill>
                <a:schemeClr val="tx1"/>
              </a:solidFill>
            </a:rPr>
            <a:t>Federales</a:t>
          </a:r>
        </a:p>
      </dgm:t>
    </dgm:pt>
    <dgm:pt modelId="{A482A316-DC97-431F-A2D7-F150AAC329A2}" type="parTrans" cxnId="{57E6F1AA-CF4A-45AB-9ABF-146880F10FBF}">
      <dgm:prSet/>
      <dgm:spPr/>
      <dgm:t>
        <a:bodyPr/>
        <a:lstStyle/>
        <a:p>
          <a:endParaRPr lang="es-ES">
            <a:solidFill>
              <a:schemeClr val="tx1"/>
            </a:solidFill>
          </a:endParaRPr>
        </a:p>
      </dgm:t>
    </dgm:pt>
    <dgm:pt modelId="{6A66518E-3186-4C88-9F1E-FA40010ADE68}" type="sibTrans" cxnId="{57E6F1AA-CF4A-45AB-9ABF-146880F10FBF}">
      <dgm:prSet/>
      <dgm:spPr/>
      <dgm:t>
        <a:bodyPr/>
        <a:lstStyle/>
        <a:p>
          <a:endParaRPr lang="es-ES">
            <a:solidFill>
              <a:schemeClr val="tx1"/>
            </a:solidFill>
          </a:endParaRPr>
        </a:p>
      </dgm:t>
    </dgm:pt>
    <dgm:pt modelId="{92E66DBF-E591-4FE7-84AA-00FFA946F1DF}" type="pres">
      <dgm:prSet presAssocID="{62F4FCF6-10FC-4A49-9AAE-E2862D195D23}" presName="diagram" presStyleCnt="0">
        <dgm:presLayoutVars>
          <dgm:dir/>
          <dgm:resizeHandles val="exact"/>
        </dgm:presLayoutVars>
      </dgm:prSet>
      <dgm:spPr/>
    </dgm:pt>
    <dgm:pt modelId="{278F4EE7-CE6A-4579-AEF0-02819C7AA990}" type="pres">
      <dgm:prSet presAssocID="{CAF7C06A-503E-4CC4-B415-55E9B7AAACEB}" presName="node" presStyleLbl="node1" presStyleIdx="0" presStyleCnt="5">
        <dgm:presLayoutVars>
          <dgm:bulletEnabled val="1"/>
        </dgm:presLayoutVars>
      </dgm:prSet>
      <dgm:spPr/>
    </dgm:pt>
    <dgm:pt modelId="{5D3B6832-B21B-4622-B1AD-4D2318BE1D4E}" type="pres">
      <dgm:prSet presAssocID="{793D40C3-53B5-479D-AA8C-71EFD88FE3EC}" presName="sibTrans" presStyleCnt="0"/>
      <dgm:spPr/>
    </dgm:pt>
    <dgm:pt modelId="{83837D3F-EF7B-4E5C-A8FF-0876A61DE69E}" type="pres">
      <dgm:prSet presAssocID="{ED601595-DF7F-449E-A206-EEEAFECE1501}" presName="node" presStyleLbl="node1" presStyleIdx="1" presStyleCnt="5">
        <dgm:presLayoutVars>
          <dgm:bulletEnabled val="1"/>
        </dgm:presLayoutVars>
      </dgm:prSet>
      <dgm:spPr/>
    </dgm:pt>
    <dgm:pt modelId="{C6E8E9EC-1BE2-4A4E-9B95-3AC382A16F6B}" type="pres">
      <dgm:prSet presAssocID="{D3DCE108-57B9-41F5-AE77-C7F25C6648D9}" presName="sibTrans" presStyleCnt="0"/>
      <dgm:spPr/>
    </dgm:pt>
    <dgm:pt modelId="{AB5148B1-3C5A-47C9-B12B-27F2F9B945B4}" type="pres">
      <dgm:prSet presAssocID="{967D1646-2466-4701-9ECF-D8728FB7C2D9}" presName="node" presStyleLbl="node1" presStyleIdx="2" presStyleCnt="5">
        <dgm:presLayoutVars>
          <dgm:bulletEnabled val="1"/>
        </dgm:presLayoutVars>
      </dgm:prSet>
      <dgm:spPr/>
    </dgm:pt>
    <dgm:pt modelId="{A0397318-44AD-47A4-B8B1-C91551583AFC}" type="pres">
      <dgm:prSet presAssocID="{D3D610AB-E872-4F98-B012-E9C19C6D7B58}" presName="sibTrans" presStyleCnt="0"/>
      <dgm:spPr/>
    </dgm:pt>
    <dgm:pt modelId="{5C850237-B22A-4E32-9623-027ED54E29BD}" type="pres">
      <dgm:prSet presAssocID="{A1E11D98-55C7-4554-BB52-090503EE1279}" presName="node" presStyleLbl="node1" presStyleIdx="3" presStyleCnt="5">
        <dgm:presLayoutVars>
          <dgm:bulletEnabled val="1"/>
        </dgm:presLayoutVars>
      </dgm:prSet>
      <dgm:spPr/>
    </dgm:pt>
    <dgm:pt modelId="{57448B3E-F826-4692-A372-4EE7E8DA079C}" type="pres">
      <dgm:prSet presAssocID="{3EFB1B8A-4D4A-424C-A10B-51DECE0A967E}" presName="sibTrans" presStyleCnt="0"/>
      <dgm:spPr/>
    </dgm:pt>
    <dgm:pt modelId="{6CE1AD99-58CA-4C21-BF9E-591A9C524ED4}" type="pres">
      <dgm:prSet presAssocID="{43CC6AD9-7C54-4D91-B0A1-D08B1AF74AA3}" presName="node" presStyleLbl="node1" presStyleIdx="4" presStyleCnt="5">
        <dgm:presLayoutVars>
          <dgm:bulletEnabled val="1"/>
        </dgm:presLayoutVars>
      </dgm:prSet>
      <dgm:spPr/>
    </dgm:pt>
  </dgm:ptLst>
  <dgm:cxnLst>
    <dgm:cxn modelId="{A1E8B126-3D45-483A-9566-50E3DEC8870E}" type="presOf" srcId="{ED601595-DF7F-449E-A206-EEEAFECE1501}" destId="{83837D3F-EF7B-4E5C-A8FF-0876A61DE69E}" srcOrd="0" destOrd="0" presId="urn:microsoft.com/office/officeart/2005/8/layout/default"/>
    <dgm:cxn modelId="{E6F79632-FC46-40A7-8110-C946AD4A3273}" type="presOf" srcId="{43CC6AD9-7C54-4D91-B0A1-D08B1AF74AA3}" destId="{6CE1AD99-58CA-4C21-BF9E-591A9C524ED4}" srcOrd="0" destOrd="0" presId="urn:microsoft.com/office/officeart/2005/8/layout/default"/>
    <dgm:cxn modelId="{71DA8D6C-1DBB-4CF4-BABB-0F9EC3A172DA}" srcId="{62F4FCF6-10FC-4A49-9AAE-E2862D195D23}" destId="{A1E11D98-55C7-4554-BB52-090503EE1279}" srcOrd="3" destOrd="0" parTransId="{3729F051-65CA-417B-9388-F232C9572EC4}" sibTransId="{3EFB1B8A-4D4A-424C-A10B-51DECE0A967E}"/>
    <dgm:cxn modelId="{1F71C259-D610-499E-82EA-BA36037F79ED}" srcId="{62F4FCF6-10FC-4A49-9AAE-E2862D195D23}" destId="{967D1646-2466-4701-9ECF-D8728FB7C2D9}" srcOrd="2" destOrd="0" parTransId="{DF23354C-9F09-4D93-8665-1A457F402224}" sibTransId="{D3D610AB-E872-4F98-B012-E9C19C6D7B58}"/>
    <dgm:cxn modelId="{57E6F1AA-CF4A-45AB-9ABF-146880F10FBF}" srcId="{62F4FCF6-10FC-4A49-9AAE-E2862D195D23}" destId="{43CC6AD9-7C54-4D91-B0A1-D08B1AF74AA3}" srcOrd="4" destOrd="0" parTransId="{A482A316-DC97-431F-A2D7-F150AAC329A2}" sibTransId="{6A66518E-3186-4C88-9F1E-FA40010ADE68}"/>
    <dgm:cxn modelId="{6E9AEDB9-A6A0-45EE-8430-6C0951F980E2}" type="presOf" srcId="{A1E11D98-55C7-4554-BB52-090503EE1279}" destId="{5C850237-B22A-4E32-9623-027ED54E29BD}" srcOrd="0" destOrd="0" presId="urn:microsoft.com/office/officeart/2005/8/layout/default"/>
    <dgm:cxn modelId="{56D6F5C6-248E-4648-8DDC-86F9D9853790}" srcId="{62F4FCF6-10FC-4A49-9AAE-E2862D195D23}" destId="{ED601595-DF7F-449E-A206-EEEAFECE1501}" srcOrd="1" destOrd="0" parTransId="{0C1728BC-3DE6-45E0-A565-6BFF28A806AC}" sibTransId="{D3DCE108-57B9-41F5-AE77-C7F25C6648D9}"/>
    <dgm:cxn modelId="{BF2EE8C7-B79C-4AFB-A443-50A7E7633189}" srcId="{62F4FCF6-10FC-4A49-9AAE-E2862D195D23}" destId="{CAF7C06A-503E-4CC4-B415-55E9B7AAACEB}" srcOrd="0" destOrd="0" parTransId="{923DF843-E852-4482-980D-174C6DF46329}" sibTransId="{793D40C3-53B5-479D-AA8C-71EFD88FE3EC}"/>
    <dgm:cxn modelId="{3472BBCA-E568-4C23-BEB9-DB84CFA472E0}" type="presOf" srcId="{967D1646-2466-4701-9ECF-D8728FB7C2D9}" destId="{AB5148B1-3C5A-47C9-B12B-27F2F9B945B4}" srcOrd="0" destOrd="0" presId="urn:microsoft.com/office/officeart/2005/8/layout/default"/>
    <dgm:cxn modelId="{F41A94D5-7274-46BA-BA72-C833843F12BD}" type="presOf" srcId="{62F4FCF6-10FC-4A49-9AAE-E2862D195D23}" destId="{92E66DBF-E591-4FE7-84AA-00FFA946F1DF}" srcOrd="0" destOrd="0" presId="urn:microsoft.com/office/officeart/2005/8/layout/default"/>
    <dgm:cxn modelId="{2657DCEE-D6AB-4ED4-9531-9787C1DAF5BA}" type="presOf" srcId="{CAF7C06A-503E-4CC4-B415-55E9B7AAACEB}" destId="{278F4EE7-CE6A-4579-AEF0-02819C7AA990}" srcOrd="0" destOrd="0" presId="urn:microsoft.com/office/officeart/2005/8/layout/default"/>
    <dgm:cxn modelId="{D7C94E48-F448-47CF-8C1D-450A3E085DDF}" type="presParOf" srcId="{92E66DBF-E591-4FE7-84AA-00FFA946F1DF}" destId="{278F4EE7-CE6A-4579-AEF0-02819C7AA990}" srcOrd="0" destOrd="0" presId="urn:microsoft.com/office/officeart/2005/8/layout/default"/>
    <dgm:cxn modelId="{457BF1D2-6237-42A7-B0C8-D6EC5852A37B}" type="presParOf" srcId="{92E66DBF-E591-4FE7-84AA-00FFA946F1DF}" destId="{5D3B6832-B21B-4622-B1AD-4D2318BE1D4E}" srcOrd="1" destOrd="0" presId="urn:microsoft.com/office/officeart/2005/8/layout/default"/>
    <dgm:cxn modelId="{A1A5B8D8-0F1F-4CA1-B24E-8E92C57DCDAE}" type="presParOf" srcId="{92E66DBF-E591-4FE7-84AA-00FFA946F1DF}" destId="{83837D3F-EF7B-4E5C-A8FF-0876A61DE69E}" srcOrd="2" destOrd="0" presId="urn:microsoft.com/office/officeart/2005/8/layout/default"/>
    <dgm:cxn modelId="{F4E726BE-1BF8-44DC-A6B1-D6C5B8297C02}" type="presParOf" srcId="{92E66DBF-E591-4FE7-84AA-00FFA946F1DF}" destId="{C6E8E9EC-1BE2-4A4E-9B95-3AC382A16F6B}" srcOrd="3" destOrd="0" presId="urn:microsoft.com/office/officeart/2005/8/layout/default"/>
    <dgm:cxn modelId="{B3B80B60-C0BC-4C94-80D0-5B4291C8BBB8}" type="presParOf" srcId="{92E66DBF-E591-4FE7-84AA-00FFA946F1DF}" destId="{AB5148B1-3C5A-47C9-B12B-27F2F9B945B4}" srcOrd="4" destOrd="0" presId="urn:microsoft.com/office/officeart/2005/8/layout/default"/>
    <dgm:cxn modelId="{1AF34C45-AA36-4C14-ACB7-165F6A366790}" type="presParOf" srcId="{92E66DBF-E591-4FE7-84AA-00FFA946F1DF}" destId="{A0397318-44AD-47A4-B8B1-C91551583AFC}" srcOrd="5" destOrd="0" presId="urn:microsoft.com/office/officeart/2005/8/layout/default"/>
    <dgm:cxn modelId="{CA05D6B3-9AF2-4C80-B0C2-BC7C0B498020}" type="presParOf" srcId="{92E66DBF-E591-4FE7-84AA-00FFA946F1DF}" destId="{5C850237-B22A-4E32-9623-027ED54E29BD}" srcOrd="6" destOrd="0" presId="urn:microsoft.com/office/officeart/2005/8/layout/default"/>
    <dgm:cxn modelId="{03617FBB-1DD2-4AEF-8B72-51B340E393C1}" type="presParOf" srcId="{92E66DBF-E591-4FE7-84AA-00FFA946F1DF}" destId="{57448B3E-F826-4692-A372-4EE7E8DA079C}" srcOrd="7" destOrd="0" presId="urn:microsoft.com/office/officeart/2005/8/layout/default"/>
    <dgm:cxn modelId="{728C5224-C271-4845-B819-5365346AE545}" type="presParOf" srcId="{92E66DBF-E591-4FE7-84AA-00FFA946F1DF}" destId="{6CE1AD99-58CA-4C21-BF9E-591A9C524ED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D2549C4-ADD2-445B-AC6B-05E063EE00CE}" type="doc">
      <dgm:prSet loTypeId="urn:microsoft.com/office/officeart/2008/layout/HalfCircleOrganizationChart" loCatId="hierarchy" qsTypeId="urn:microsoft.com/office/officeart/2005/8/quickstyle/simple4" qsCatId="simple" csTypeId="urn:microsoft.com/office/officeart/2005/8/colors/colorful1" csCatId="colorful" phldr="1"/>
      <dgm:spPr/>
      <dgm:t>
        <a:bodyPr/>
        <a:lstStyle/>
        <a:p>
          <a:endParaRPr lang="es-MX"/>
        </a:p>
      </dgm:t>
    </dgm:pt>
    <dgm:pt modelId="{B0DFE0E6-D2AC-4536-91CB-C20A40511ED0}">
      <dgm:prSet phldrT="[Texto]"/>
      <dgm:spPr/>
      <dgm:t>
        <a:bodyPr/>
        <a:lstStyle/>
        <a:p>
          <a:r>
            <a:rPr lang="es-MX" dirty="0"/>
            <a:t>Ley General del Sistema Nacional Anticorrupción</a:t>
          </a:r>
        </a:p>
      </dgm:t>
    </dgm:pt>
    <dgm:pt modelId="{8E87F019-2EED-411E-BB01-96E9C8212524}" type="parTrans" cxnId="{1B7CBE2B-92F5-4EF9-AD46-D37308140137}">
      <dgm:prSet/>
      <dgm:spPr/>
      <dgm:t>
        <a:bodyPr/>
        <a:lstStyle/>
        <a:p>
          <a:endParaRPr lang="es-MX" sz="2800"/>
        </a:p>
      </dgm:t>
    </dgm:pt>
    <dgm:pt modelId="{2F50C597-9627-48B6-AA05-89106B5F55D5}" type="sibTrans" cxnId="{1B7CBE2B-92F5-4EF9-AD46-D37308140137}">
      <dgm:prSet/>
      <dgm:spPr/>
      <dgm:t>
        <a:bodyPr/>
        <a:lstStyle/>
        <a:p>
          <a:endParaRPr lang="es-MX" sz="2800"/>
        </a:p>
      </dgm:t>
    </dgm:pt>
    <dgm:pt modelId="{55E24124-C5E2-4533-BC74-7923CE7C1E38}">
      <dgm:prSet phldrT="[Texto]" custT="1"/>
      <dgm:spPr/>
      <dgm:t>
        <a:bodyPr/>
        <a:lstStyle/>
        <a:p>
          <a:r>
            <a:rPr lang="es-MX" sz="1800" dirty="0"/>
            <a:t>Publicación en el DOF</a:t>
          </a:r>
        </a:p>
      </dgm:t>
    </dgm:pt>
    <dgm:pt modelId="{33C93D82-6B64-4C43-A218-5A23FCF091D0}" type="parTrans" cxnId="{72E9642D-5AA9-4001-B7BE-31A8A5364534}">
      <dgm:prSet/>
      <dgm:spPr/>
      <dgm:t>
        <a:bodyPr/>
        <a:lstStyle/>
        <a:p>
          <a:endParaRPr lang="es-MX" sz="2800"/>
        </a:p>
      </dgm:t>
    </dgm:pt>
    <dgm:pt modelId="{A2F8D4D0-7C13-42C2-ACD2-023196583E9B}" type="sibTrans" cxnId="{72E9642D-5AA9-4001-B7BE-31A8A5364534}">
      <dgm:prSet/>
      <dgm:spPr/>
      <dgm:t>
        <a:bodyPr/>
        <a:lstStyle/>
        <a:p>
          <a:endParaRPr lang="es-MX" sz="2800"/>
        </a:p>
      </dgm:t>
    </dgm:pt>
    <dgm:pt modelId="{F89460EE-B73B-4CFD-8D8B-F9CDC42AA7CA}">
      <dgm:prSet phldrT="[Texto]" custT="1"/>
      <dgm:spPr/>
      <dgm:t>
        <a:bodyPr/>
        <a:lstStyle/>
        <a:p>
          <a:r>
            <a:rPr lang="es-MX" sz="1800" dirty="0"/>
            <a:t>18 de julio de 2016</a:t>
          </a:r>
        </a:p>
      </dgm:t>
    </dgm:pt>
    <dgm:pt modelId="{87345CB1-699D-4DC8-9373-EDEAB8DD65DD}" type="parTrans" cxnId="{D52236CD-6AB6-4ADF-8E80-4493E2751B02}">
      <dgm:prSet/>
      <dgm:spPr/>
      <dgm:t>
        <a:bodyPr/>
        <a:lstStyle/>
        <a:p>
          <a:endParaRPr lang="es-MX" sz="2800"/>
        </a:p>
      </dgm:t>
    </dgm:pt>
    <dgm:pt modelId="{7F2042FF-2671-4B85-A797-729FF4D944B5}" type="sibTrans" cxnId="{D52236CD-6AB6-4ADF-8E80-4493E2751B02}">
      <dgm:prSet/>
      <dgm:spPr/>
      <dgm:t>
        <a:bodyPr/>
        <a:lstStyle/>
        <a:p>
          <a:endParaRPr lang="es-MX" sz="2800"/>
        </a:p>
      </dgm:t>
    </dgm:pt>
    <dgm:pt modelId="{38F6541F-AD1C-4BCF-8BA0-0327DD73FD3D}">
      <dgm:prSet phldrT="[Texto]" custT="1"/>
      <dgm:spPr/>
      <dgm:t>
        <a:bodyPr/>
        <a:lstStyle/>
        <a:p>
          <a:r>
            <a:rPr lang="es-MX" sz="1800" dirty="0"/>
            <a:t>Última modificación</a:t>
          </a:r>
        </a:p>
      </dgm:t>
    </dgm:pt>
    <dgm:pt modelId="{6D28E19F-3814-427E-8FA1-EA2EA920623A}" type="parTrans" cxnId="{DEB25432-7213-4E95-80B3-3205BA656B34}">
      <dgm:prSet/>
      <dgm:spPr/>
      <dgm:t>
        <a:bodyPr/>
        <a:lstStyle/>
        <a:p>
          <a:endParaRPr lang="es-MX" sz="2800"/>
        </a:p>
      </dgm:t>
    </dgm:pt>
    <dgm:pt modelId="{6D32823A-C5B3-409E-9B78-8D00413CA4D6}" type="sibTrans" cxnId="{DEB25432-7213-4E95-80B3-3205BA656B34}">
      <dgm:prSet/>
      <dgm:spPr/>
      <dgm:t>
        <a:bodyPr/>
        <a:lstStyle/>
        <a:p>
          <a:endParaRPr lang="es-MX" sz="2800"/>
        </a:p>
      </dgm:t>
    </dgm:pt>
    <dgm:pt modelId="{23CDA023-65DD-4BA3-8E6D-D556AF6DA685}">
      <dgm:prSet phldrT="[Texto]" custT="1"/>
      <dgm:spPr/>
      <dgm:t>
        <a:bodyPr/>
        <a:lstStyle/>
        <a:p>
          <a:r>
            <a:rPr lang="es-MX" sz="1800" dirty="0"/>
            <a:t>20 de mayo de 2021</a:t>
          </a:r>
        </a:p>
      </dgm:t>
    </dgm:pt>
    <dgm:pt modelId="{E8C0E6D6-9562-4E9F-8072-14798D0DC20C}" type="parTrans" cxnId="{9457DD74-B456-4FEB-ABF7-2852F3AA544A}">
      <dgm:prSet/>
      <dgm:spPr/>
      <dgm:t>
        <a:bodyPr/>
        <a:lstStyle/>
        <a:p>
          <a:endParaRPr lang="es-MX" sz="2800"/>
        </a:p>
      </dgm:t>
    </dgm:pt>
    <dgm:pt modelId="{31F62E67-4CF9-42CD-89E1-75429EFD4D77}" type="sibTrans" cxnId="{9457DD74-B456-4FEB-ABF7-2852F3AA544A}">
      <dgm:prSet/>
      <dgm:spPr/>
      <dgm:t>
        <a:bodyPr/>
        <a:lstStyle/>
        <a:p>
          <a:endParaRPr lang="es-MX" sz="2800"/>
        </a:p>
      </dgm:t>
    </dgm:pt>
    <dgm:pt modelId="{6B033657-4DA0-4986-BFDF-AA0E8C63F842}">
      <dgm:prSet phldrT="[Texto]" custT="1"/>
      <dgm:spPr/>
      <dgm:t>
        <a:bodyPr/>
        <a:lstStyle/>
        <a:p>
          <a:r>
            <a:rPr lang="es-MX" sz="1800" dirty="0"/>
            <a:t>Entra en vigor el 19 de julio de 2016</a:t>
          </a:r>
        </a:p>
      </dgm:t>
    </dgm:pt>
    <dgm:pt modelId="{E5CF25CA-815C-47E6-86A0-0B43F72B28C6}" type="parTrans" cxnId="{C00E81AA-C835-4DEC-AB8C-AEF8F2CB9563}">
      <dgm:prSet/>
      <dgm:spPr/>
      <dgm:t>
        <a:bodyPr/>
        <a:lstStyle/>
        <a:p>
          <a:endParaRPr lang="es-MX"/>
        </a:p>
      </dgm:t>
    </dgm:pt>
    <dgm:pt modelId="{5C99E662-40DC-4C0E-BB5D-7B85B39B34F8}" type="sibTrans" cxnId="{C00E81AA-C835-4DEC-AB8C-AEF8F2CB9563}">
      <dgm:prSet/>
      <dgm:spPr/>
      <dgm:t>
        <a:bodyPr/>
        <a:lstStyle/>
        <a:p>
          <a:endParaRPr lang="es-MX"/>
        </a:p>
      </dgm:t>
    </dgm:pt>
    <dgm:pt modelId="{1B54D82F-F0E8-440A-9207-E63C57FB2845}">
      <dgm:prSet phldrT="[Texto]" custT="1"/>
      <dgm:spPr/>
      <dgm:t>
        <a:bodyPr/>
        <a:lstStyle/>
        <a:p>
          <a:r>
            <a:rPr lang="es-ES" sz="1800" dirty="0"/>
            <a:t>Se reforma la fracción VI del artículo 3; la fracción III del artículo 10; y la fracción X del artículo 34</a:t>
          </a:r>
          <a:endParaRPr lang="es-MX" sz="1800" dirty="0"/>
        </a:p>
      </dgm:t>
    </dgm:pt>
    <dgm:pt modelId="{D62AAAE9-88AC-41C8-8712-A4CCA9C7EE46}" type="parTrans" cxnId="{0B4867D0-787D-42CA-A27A-59929C98A790}">
      <dgm:prSet/>
      <dgm:spPr/>
      <dgm:t>
        <a:bodyPr/>
        <a:lstStyle/>
        <a:p>
          <a:endParaRPr lang="es-MX"/>
        </a:p>
      </dgm:t>
    </dgm:pt>
    <dgm:pt modelId="{33968A3A-627B-4739-ADCF-8441872B052A}" type="sibTrans" cxnId="{0B4867D0-787D-42CA-A27A-59929C98A790}">
      <dgm:prSet/>
      <dgm:spPr/>
      <dgm:t>
        <a:bodyPr/>
        <a:lstStyle/>
        <a:p>
          <a:endParaRPr lang="es-MX"/>
        </a:p>
      </dgm:t>
    </dgm:pt>
    <dgm:pt modelId="{F3457162-DD3E-490F-A3B8-AF9A4CB0B8CE}">
      <dgm:prSet phldrT="[Texto]" custT="1"/>
      <dgm:spPr/>
      <dgm:t>
        <a:bodyPr/>
        <a:lstStyle/>
        <a:p>
          <a:r>
            <a:rPr lang="es-MX" sz="1800" dirty="0"/>
            <a:t>Artículo constitucional del cual emana</a:t>
          </a:r>
        </a:p>
      </dgm:t>
    </dgm:pt>
    <dgm:pt modelId="{889136D9-BCB1-429B-A1A4-164D33AC15F2}" type="parTrans" cxnId="{C8D23866-B5F6-4824-BD79-B811D0449F17}">
      <dgm:prSet/>
      <dgm:spPr/>
      <dgm:t>
        <a:bodyPr/>
        <a:lstStyle/>
        <a:p>
          <a:endParaRPr lang="es-MX"/>
        </a:p>
      </dgm:t>
    </dgm:pt>
    <dgm:pt modelId="{951BBDF3-E297-462C-9896-5C940E9FCC2B}" type="sibTrans" cxnId="{C8D23866-B5F6-4824-BD79-B811D0449F17}">
      <dgm:prSet/>
      <dgm:spPr/>
      <dgm:t>
        <a:bodyPr/>
        <a:lstStyle/>
        <a:p>
          <a:endParaRPr lang="es-MX"/>
        </a:p>
      </dgm:t>
    </dgm:pt>
    <dgm:pt modelId="{B9343625-D284-4C5A-B128-0C96A3C55381}">
      <dgm:prSet phldrT="[Texto]" custT="1"/>
      <dgm:spPr/>
      <dgm:t>
        <a:bodyPr/>
        <a:lstStyle/>
        <a:p>
          <a:pPr algn="ctr"/>
          <a:r>
            <a:rPr lang="es-MX" sz="1800" dirty="0"/>
            <a:t>113 </a:t>
          </a:r>
        </a:p>
        <a:p>
          <a:pPr algn="ctr"/>
          <a:endParaRPr lang="es-MX" sz="1800" dirty="0"/>
        </a:p>
        <a:p>
          <a:pPr algn="just"/>
          <a:r>
            <a:rPr lang="es-ES" sz="1200" dirty="0"/>
            <a:t>El Sistema Nacional Anticorrupción es la instancia de coordinación entre las autoridades de todos los órdenes de gobierno competentes en la prevención, detección y sanción de responsabilidades administrativas y hechos de corrupción, así como en la fiscalización y control de recursos públicos</a:t>
          </a:r>
          <a:endParaRPr lang="es-MX" sz="1200" dirty="0"/>
        </a:p>
      </dgm:t>
    </dgm:pt>
    <dgm:pt modelId="{83E37BD7-7CE0-4531-8282-3E43AB09139C}" type="parTrans" cxnId="{6937054C-6770-4BD9-9C25-B23AFD51DE5F}">
      <dgm:prSet/>
      <dgm:spPr/>
      <dgm:t>
        <a:bodyPr/>
        <a:lstStyle/>
        <a:p>
          <a:endParaRPr lang="es-MX"/>
        </a:p>
      </dgm:t>
    </dgm:pt>
    <dgm:pt modelId="{1D614387-E239-4A90-A790-A3CB2BFBD2B1}" type="sibTrans" cxnId="{6937054C-6770-4BD9-9C25-B23AFD51DE5F}">
      <dgm:prSet/>
      <dgm:spPr/>
      <dgm:t>
        <a:bodyPr/>
        <a:lstStyle/>
        <a:p>
          <a:endParaRPr lang="es-MX"/>
        </a:p>
      </dgm:t>
    </dgm:pt>
    <dgm:pt modelId="{45C95AA0-163B-4010-B156-6B13B298FBA4}" type="pres">
      <dgm:prSet presAssocID="{7D2549C4-ADD2-445B-AC6B-05E063EE00CE}" presName="Name0" presStyleCnt="0">
        <dgm:presLayoutVars>
          <dgm:orgChart val="1"/>
          <dgm:chPref val="1"/>
          <dgm:dir/>
          <dgm:animOne val="branch"/>
          <dgm:animLvl val="lvl"/>
          <dgm:resizeHandles/>
        </dgm:presLayoutVars>
      </dgm:prSet>
      <dgm:spPr/>
    </dgm:pt>
    <dgm:pt modelId="{DF3C6724-16F6-43C4-8CD1-1DD5957E7254}" type="pres">
      <dgm:prSet presAssocID="{B0DFE0E6-D2AC-4536-91CB-C20A40511ED0}" presName="hierRoot1" presStyleCnt="0">
        <dgm:presLayoutVars>
          <dgm:hierBranch val="init"/>
        </dgm:presLayoutVars>
      </dgm:prSet>
      <dgm:spPr/>
    </dgm:pt>
    <dgm:pt modelId="{D7D2797A-B05A-40C2-AE5C-C8A6B2075895}" type="pres">
      <dgm:prSet presAssocID="{B0DFE0E6-D2AC-4536-91CB-C20A40511ED0}" presName="rootComposite1" presStyleCnt="0"/>
      <dgm:spPr/>
    </dgm:pt>
    <dgm:pt modelId="{ABE89D5B-08F5-4482-9183-FE8A4C47C853}" type="pres">
      <dgm:prSet presAssocID="{B0DFE0E6-D2AC-4536-91CB-C20A40511ED0}" presName="rootText1" presStyleLbl="alignAcc1" presStyleIdx="0" presStyleCnt="0" custScaleX="472931">
        <dgm:presLayoutVars>
          <dgm:chPref val="3"/>
        </dgm:presLayoutVars>
      </dgm:prSet>
      <dgm:spPr/>
    </dgm:pt>
    <dgm:pt modelId="{58A7E671-F758-43A4-929D-B7992CBA8236}" type="pres">
      <dgm:prSet presAssocID="{B0DFE0E6-D2AC-4536-91CB-C20A40511ED0}" presName="topArc1" presStyleLbl="parChTrans1D1" presStyleIdx="0" presStyleCnt="18"/>
      <dgm:spPr/>
    </dgm:pt>
    <dgm:pt modelId="{469072D7-DDAC-4D36-8454-16E0D64A25B8}" type="pres">
      <dgm:prSet presAssocID="{B0DFE0E6-D2AC-4536-91CB-C20A40511ED0}" presName="bottomArc1" presStyleLbl="parChTrans1D1" presStyleIdx="1" presStyleCnt="18"/>
      <dgm:spPr/>
    </dgm:pt>
    <dgm:pt modelId="{86BB38A8-EB7A-43CC-B2A0-68D9FB9EDDA2}" type="pres">
      <dgm:prSet presAssocID="{B0DFE0E6-D2AC-4536-91CB-C20A40511ED0}" presName="topConnNode1" presStyleLbl="node1" presStyleIdx="0" presStyleCnt="0"/>
      <dgm:spPr/>
    </dgm:pt>
    <dgm:pt modelId="{7951E966-4AF6-40AD-894C-116C81BCB273}" type="pres">
      <dgm:prSet presAssocID="{B0DFE0E6-D2AC-4536-91CB-C20A40511ED0}" presName="hierChild2" presStyleCnt="0"/>
      <dgm:spPr/>
    </dgm:pt>
    <dgm:pt modelId="{EAC5CE8B-DD47-4090-929E-BFD4CEAC4401}" type="pres">
      <dgm:prSet presAssocID="{33C93D82-6B64-4C43-A218-5A23FCF091D0}" presName="Name28" presStyleLbl="parChTrans1D2" presStyleIdx="0" presStyleCnt="3"/>
      <dgm:spPr/>
    </dgm:pt>
    <dgm:pt modelId="{E147A0C7-EC4B-4CBE-A9C7-38B875BD73E3}" type="pres">
      <dgm:prSet presAssocID="{55E24124-C5E2-4533-BC74-7923CE7C1E38}" presName="hierRoot2" presStyleCnt="0">
        <dgm:presLayoutVars>
          <dgm:hierBranch val="init"/>
        </dgm:presLayoutVars>
      </dgm:prSet>
      <dgm:spPr/>
    </dgm:pt>
    <dgm:pt modelId="{8BACAB82-3107-4024-9375-A2E15145FB23}" type="pres">
      <dgm:prSet presAssocID="{55E24124-C5E2-4533-BC74-7923CE7C1E38}" presName="rootComposite2" presStyleCnt="0"/>
      <dgm:spPr/>
    </dgm:pt>
    <dgm:pt modelId="{CA90D93A-17DA-498A-AC76-5B745274EC58}" type="pres">
      <dgm:prSet presAssocID="{55E24124-C5E2-4533-BC74-7923CE7C1E38}" presName="rootText2" presStyleLbl="alignAcc1" presStyleIdx="0" presStyleCnt="0">
        <dgm:presLayoutVars>
          <dgm:chPref val="3"/>
        </dgm:presLayoutVars>
      </dgm:prSet>
      <dgm:spPr/>
    </dgm:pt>
    <dgm:pt modelId="{13CED4E8-7907-4851-A288-2EA19F79A4FE}" type="pres">
      <dgm:prSet presAssocID="{55E24124-C5E2-4533-BC74-7923CE7C1E38}" presName="topArc2" presStyleLbl="parChTrans1D1" presStyleIdx="2" presStyleCnt="18"/>
      <dgm:spPr/>
    </dgm:pt>
    <dgm:pt modelId="{F851877D-5D86-4DD7-B821-731414BB9D4C}" type="pres">
      <dgm:prSet presAssocID="{55E24124-C5E2-4533-BC74-7923CE7C1E38}" presName="bottomArc2" presStyleLbl="parChTrans1D1" presStyleIdx="3" presStyleCnt="18"/>
      <dgm:spPr/>
    </dgm:pt>
    <dgm:pt modelId="{1C1A2D45-DA12-44E0-BAEE-D6B1388AD6C2}" type="pres">
      <dgm:prSet presAssocID="{55E24124-C5E2-4533-BC74-7923CE7C1E38}" presName="topConnNode2" presStyleLbl="node2" presStyleIdx="0" presStyleCnt="0"/>
      <dgm:spPr/>
    </dgm:pt>
    <dgm:pt modelId="{C8D23003-C9A3-4144-B827-585C4056C9A0}" type="pres">
      <dgm:prSet presAssocID="{55E24124-C5E2-4533-BC74-7923CE7C1E38}" presName="hierChild4" presStyleCnt="0"/>
      <dgm:spPr/>
    </dgm:pt>
    <dgm:pt modelId="{75CB49D2-0A26-44B7-BF64-F85C863CE232}" type="pres">
      <dgm:prSet presAssocID="{87345CB1-699D-4DC8-9373-EDEAB8DD65DD}" presName="Name28" presStyleLbl="parChTrans1D3" presStyleIdx="0" presStyleCnt="4"/>
      <dgm:spPr/>
    </dgm:pt>
    <dgm:pt modelId="{B426C959-36BB-4956-B4AD-AE40F789AB49}" type="pres">
      <dgm:prSet presAssocID="{F89460EE-B73B-4CFD-8D8B-F9CDC42AA7CA}" presName="hierRoot2" presStyleCnt="0">
        <dgm:presLayoutVars>
          <dgm:hierBranch val="init"/>
        </dgm:presLayoutVars>
      </dgm:prSet>
      <dgm:spPr/>
    </dgm:pt>
    <dgm:pt modelId="{922353AD-6B8B-4A44-8A30-8BD204016DEF}" type="pres">
      <dgm:prSet presAssocID="{F89460EE-B73B-4CFD-8D8B-F9CDC42AA7CA}" presName="rootComposite2" presStyleCnt="0"/>
      <dgm:spPr/>
    </dgm:pt>
    <dgm:pt modelId="{478FA1DA-414C-4FB2-BC78-A2AACA66D500}" type="pres">
      <dgm:prSet presAssocID="{F89460EE-B73B-4CFD-8D8B-F9CDC42AA7CA}" presName="rootText2" presStyleLbl="alignAcc1" presStyleIdx="0" presStyleCnt="0">
        <dgm:presLayoutVars>
          <dgm:chPref val="3"/>
        </dgm:presLayoutVars>
      </dgm:prSet>
      <dgm:spPr/>
    </dgm:pt>
    <dgm:pt modelId="{050D0609-8272-42CA-820A-7E974D2CE69C}" type="pres">
      <dgm:prSet presAssocID="{F89460EE-B73B-4CFD-8D8B-F9CDC42AA7CA}" presName="topArc2" presStyleLbl="parChTrans1D1" presStyleIdx="4" presStyleCnt="18"/>
      <dgm:spPr/>
    </dgm:pt>
    <dgm:pt modelId="{E9F2F9AE-DCDD-429B-8D41-A88E70EF5446}" type="pres">
      <dgm:prSet presAssocID="{F89460EE-B73B-4CFD-8D8B-F9CDC42AA7CA}" presName="bottomArc2" presStyleLbl="parChTrans1D1" presStyleIdx="5" presStyleCnt="18"/>
      <dgm:spPr/>
    </dgm:pt>
    <dgm:pt modelId="{EB0D82EA-54FF-4921-932E-94A4B781A1B4}" type="pres">
      <dgm:prSet presAssocID="{F89460EE-B73B-4CFD-8D8B-F9CDC42AA7CA}" presName="topConnNode2" presStyleLbl="node3" presStyleIdx="0" presStyleCnt="0"/>
      <dgm:spPr/>
    </dgm:pt>
    <dgm:pt modelId="{829BE8F8-9A83-4AF4-8D39-F46801F3C165}" type="pres">
      <dgm:prSet presAssocID="{F89460EE-B73B-4CFD-8D8B-F9CDC42AA7CA}" presName="hierChild4" presStyleCnt="0"/>
      <dgm:spPr/>
    </dgm:pt>
    <dgm:pt modelId="{235C7377-19E4-44DE-98B0-0911C082CD69}" type="pres">
      <dgm:prSet presAssocID="{F89460EE-B73B-4CFD-8D8B-F9CDC42AA7CA}" presName="hierChild5" presStyleCnt="0"/>
      <dgm:spPr/>
    </dgm:pt>
    <dgm:pt modelId="{40BF05B8-8BA9-4A66-9A45-A14C4EEDA930}" type="pres">
      <dgm:prSet presAssocID="{E5CF25CA-815C-47E6-86A0-0B43F72B28C6}" presName="Name28" presStyleLbl="parChTrans1D3" presStyleIdx="1" presStyleCnt="4"/>
      <dgm:spPr/>
    </dgm:pt>
    <dgm:pt modelId="{AAD15024-FAE8-40E6-A1A6-E35DAAF07672}" type="pres">
      <dgm:prSet presAssocID="{6B033657-4DA0-4986-BFDF-AA0E8C63F842}" presName="hierRoot2" presStyleCnt="0">
        <dgm:presLayoutVars>
          <dgm:hierBranch val="init"/>
        </dgm:presLayoutVars>
      </dgm:prSet>
      <dgm:spPr/>
    </dgm:pt>
    <dgm:pt modelId="{D93E7DB2-3462-40B4-882B-23A90182BB56}" type="pres">
      <dgm:prSet presAssocID="{6B033657-4DA0-4986-BFDF-AA0E8C63F842}" presName="rootComposite2" presStyleCnt="0"/>
      <dgm:spPr/>
    </dgm:pt>
    <dgm:pt modelId="{A0BFFF3E-7AFE-4B52-8DFE-04E8287B88AD}" type="pres">
      <dgm:prSet presAssocID="{6B033657-4DA0-4986-BFDF-AA0E8C63F842}" presName="rootText2" presStyleLbl="alignAcc1" presStyleIdx="0" presStyleCnt="0">
        <dgm:presLayoutVars>
          <dgm:chPref val="3"/>
        </dgm:presLayoutVars>
      </dgm:prSet>
      <dgm:spPr/>
    </dgm:pt>
    <dgm:pt modelId="{722C56C6-2F38-4D27-A2A8-275A7CC0E80E}" type="pres">
      <dgm:prSet presAssocID="{6B033657-4DA0-4986-BFDF-AA0E8C63F842}" presName="topArc2" presStyleLbl="parChTrans1D1" presStyleIdx="6" presStyleCnt="18"/>
      <dgm:spPr/>
    </dgm:pt>
    <dgm:pt modelId="{5DF7C897-0CC9-44D5-8987-39D35D7824D3}" type="pres">
      <dgm:prSet presAssocID="{6B033657-4DA0-4986-BFDF-AA0E8C63F842}" presName="bottomArc2" presStyleLbl="parChTrans1D1" presStyleIdx="7" presStyleCnt="18"/>
      <dgm:spPr/>
    </dgm:pt>
    <dgm:pt modelId="{EDE5C657-6A14-41D6-8F07-A063D137FDA9}" type="pres">
      <dgm:prSet presAssocID="{6B033657-4DA0-4986-BFDF-AA0E8C63F842}" presName="topConnNode2" presStyleLbl="node3" presStyleIdx="0" presStyleCnt="0"/>
      <dgm:spPr/>
    </dgm:pt>
    <dgm:pt modelId="{F5F75958-C96C-4D37-BFE4-7B16851B5940}" type="pres">
      <dgm:prSet presAssocID="{6B033657-4DA0-4986-BFDF-AA0E8C63F842}" presName="hierChild4" presStyleCnt="0"/>
      <dgm:spPr/>
    </dgm:pt>
    <dgm:pt modelId="{B7112F60-C19A-4289-896F-B81341D8A2A5}" type="pres">
      <dgm:prSet presAssocID="{6B033657-4DA0-4986-BFDF-AA0E8C63F842}" presName="hierChild5" presStyleCnt="0"/>
      <dgm:spPr/>
    </dgm:pt>
    <dgm:pt modelId="{054F13BD-DE4B-44CA-900A-DB25336150A0}" type="pres">
      <dgm:prSet presAssocID="{55E24124-C5E2-4533-BC74-7923CE7C1E38}" presName="hierChild5" presStyleCnt="0"/>
      <dgm:spPr/>
    </dgm:pt>
    <dgm:pt modelId="{63782CAC-EAF1-4959-A5FD-875596E7D80B}" type="pres">
      <dgm:prSet presAssocID="{6D28E19F-3814-427E-8FA1-EA2EA920623A}" presName="Name28" presStyleLbl="parChTrans1D2" presStyleIdx="1" presStyleCnt="3"/>
      <dgm:spPr/>
    </dgm:pt>
    <dgm:pt modelId="{4E63287C-6F97-4096-82AA-BE2F1F6ECA97}" type="pres">
      <dgm:prSet presAssocID="{38F6541F-AD1C-4BCF-8BA0-0327DD73FD3D}" presName="hierRoot2" presStyleCnt="0">
        <dgm:presLayoutVars>
          <dgm:hierBranch val="init"/>
        </dgm:presLayoutVars>
      </dgm:prSet>
      <dgm:spPr/>
    </dgm:pt>
    <dgm:pt modelId="{FFF0F5BB-1DDF-4E02-9832-4DC2C06969A7}" type="pres">
      <dgm:prSet presAssocID="{38F6541F-AD1C-4BCF-8BA0-0327DD73FD3D}" presName="rootComposite2" presStyleCnt="0"/>
      <dgm:spPr/>
    </dgm:pt>
    <dgm:pt modelId="{73DE31E4-D62F-4FB1-B2CA-8800AD442AF9}" type="pres">
      <dgm:prSet presAssocID="{38F6541F-AD1C-4BCF-8BA0-0327DD73FD3D}" presName="rootText2" presStyleLbl="alignAcc1" presStyleIdx="0" presStyleCnt="0">
        <dgm:presLayoutVars>
          <dgm:chPref val="3"/>
        </dgm:presLayoutVars>
      </dgm:prSet>
      <dgm:spPr/>
    </dgm:pt>
    <dgm:pt modelId="{6E9B5619-5313-41E8-AF25-ECCA47AF8CA3}" type="pres">
      <dgm:prSet presAssocID="{38F6541F-AD1C-4BCF-8BA0-0327DD73FD3D}" presName="topArc2" presStyleLbl="parChTrans1D1" presStyleIdx="8" presStyleCnt="18"/>
      <dgm:spPr/>
    </dgm:pt>
    <dgm:pt modelId="{34F9ABF4-8E02-4B33-9264-6B94B48F9E3F}" type="pres">
      <dgm:prSet presAssocID="{38F6541F-AD1C-4BCF-8BA0-0327DD73FD3D}" presName="bottomArc2" presStyleLbl="parChTrans1D1" presStyleIdx="9" presStyleCnt="18"/>
      <dgm:spPr/>
    </dgm:pt>
    <dgm:pt modelId="{3E6FD978-CA94-4B58-A18E-DD6D4D14815E}" type="pres">
      <dgm:prSet presAssocID="{38F6541F-AD1C-4BCF-8BA0-0327DD73FD3D}" presName="topConnNode2" presStyleLbl="node2" presStyleIdx="0" presStyleCnt="0"/>
      <dgm:spPr/>
    </dgm:pt>
    <dgm:pt modelId="{1D21631C-5A60-4750-AFC2-07B6F20DF7B7}" type="pres">
      <dgm:prSet presAssocID="{38F6541F-AD1C-4BCF-8BA0-0327DD73FD3D}" presName="hierChild4" presStyleCnt="0"/>
      <dgm:spPr/>
    </dgm:pt>
    <dgm:pt modelId="{25CFBFAF-A537-446E-B7CC-C12EBC0DE70C}" type="pres">
      <dgm:prSet presAssocID="{E8C0E6D6-9562-4E9F-8072-14798D0DC20C}" presName="Name28" presStyleLbl="parChTrans1D3" presStyleIdx="2" presStyleCnt="4"/>
      <dgm:spPr/>
    </dgm:pt>
    <dgm:pt modelId="{6F423191-C794-42D9-B8BC-61D9041B1817}" type="pres">
      <dgm:prSet presAssocID="{23CDA023-65DD-4BA3-8E6D-D556AF6DA685}" presName="hierRoot2" presStyleCnt="0">
        <dgm:presLayoutVars>
          <dgm:hierBranch val="init"/>
        </dgm:presLayoutVars>
      </dgm:prSet>
      <dgm:spPr/>
    </dgm:pt>
    <dgm:pt modelId="{EC4BECBB-B80E-4B64-B61F-BDE2CD1B86E4}" type="pres">
      <dgm:prSet presAssocID="{23CDA023-65DD-4BA3-8E6D-D556AF6DA685}" presName="rootComposite2" presStyleCnt="0"/>
      <dgm:spPr/>
    </dgm:pt>
    <dgm:pt modelId="{9B89AABA-0ABF-4577-8B9D-3C89A3ACB26C}" type="pres">
      <dgm:prSet presAssocID="{23CDA023-65DD-4BA3-8E6D-D556AF6DA685}" presName="rootText2" presStyleLbl="alignAcc1" presStyleIdx="0" presStyleCnt="0">
        <dgm:presLayoutVars>
          <dgm:chPref val="3"/>
        </dgm:presLayoutVars>
      </dgm:prSet>
      <dgm:spPr/>
    </dgm:pt>
    <dgm:pt modelId="{66F141C1-7AA3-40D8-921E-FECAFCE993FF}" type="pres">
      <dgm:prSet presAssocID="{23CDA023-65DD-4BA3-8E6D-D556AF6DA685}" presName="topArc2" presStyleLbl="parChTrans1D1" presStyleIdx="10" presStyleCnt="18"/>
      <dgm:spPr/>
    </dgm:pt>
    <dgm:pt modelId="{BEB0F1E2-CD57-4831-8C7E-B6CF20703A37}" type="pres">
      <dgm:prSet presAssocID="{23CDA023-65DD-4BA3-8E6D-D556AF6DA685}" presName="bottomArc2" presStyleLbl="parChTrans1D1" presStyleIdx="11" presStyleCnt="18"/>
      <dgm:spPr/>
    </dgm:pt>
    <dgm:pt modelId="{378C9DCF-D7C2-46BE-9215-E557F0B941BE}" type="pres">
      <dgm:prSet presAssocID="{23CDA023-65DD-4BA3-8E6D-D556AF6DA685}" presName="topConnNode2" presStyleLbl="node3" presStyleIdx="0" presStyleCnt="0"/>
      <dgm:spPr/>
    </dgm:pt>
    <dgm:pt modelId="{3A5E29B3-C078-473C-8DD8-B7840FC7357F}" type="pres">
      <dgm:prSet presAssocID="{23CDA023-65DD-4BA3-8E6D-D556AF6DA685}" presName="hierChild4" presStyleCnt="0"/>
      <dgm:spPr/>
    </dgm:pt>
    <dgm:pt modelId="{4A49D8A1-F96D-4EF4-BB53-3C7FCCE2007B}" type="pres">
      <dgm:prSet presAssocID="{D62AAAE9-88AC-41C8-8712-A4CCA9C7EE46}" presName="Name28" presStyleLbl="parChTrans1D4" presStyleIdx="0" presStyleCnt="1"/>
      <dgm:spPr/>
    </dgm:pt>
    <dgm:pt modelId="{D4769746-CB6A-45BE-A1B1-2B71E3F8E400}" type="pres">
      <dgm:prSet presAssocID="{1B54D82F-F0E8-440A-9207-E63C57FB2845}" presName="hierRoot2" presStyleCnt="0">
        <dgm:presLayoutVars>
          <dgm:hierBranch val="init"/>
        </dgm:presLayoutVars>
      </dgm:prSet>
      <dgm:spPr/>
    </dgm:pt>
    <dgm:pt modelId="{89303CD3-75AB-4B12-9649-99A3BA269946}" type="pres">
      <dgm:prSet presAssocID="{1B54D82F-F0E8-440A-9207-E63C57FB2845}" presName="rootComposite2" presStyleCnt="0"/>
      <dgm:spPr/>
    </dgm:pt>
    <dgm:pt modelId="{4AE03D9C-F642-4BF5-A833-2B2D35E812C8}" type="pres">
      <dgm:prSet presAssocID="{1B54D82F-F0E8-440A-9207-E63C57FB2845}" presName="rootText2" presStyleLbl="alignAcc1" presStyleIdx="0" presStyleCnt="0" custScaleX="128107" custScaleY="110666" custLinFactNeighborX="-21434" custLinFactNeighborY="2018">
        <dgm:presLayoutVars>
          <dgm:chPref val="3"/>
        </dgm:presLayoutVars>
      </dgm:prSet>
      <dgm:spPr/>
    </dgm:pt>
    <dgm:pt modelId="{78C199DB-F3A4-4FC5-8CBD-28276A614C6D}" type="pres">
      <dgm:prSet presAssocID="{1B54D82F-F0E8-440A-9207-E63C57FB2845}" presName="topArc2" presStyleLbl="parChTrans1D1" presStyleIdx="12" presStyleCnt="18"/>
      <dgm:spPr/>
    </dgm:pt>
    <dgm:pt modelId="{20E4C921-D0AB-454E-B736-489209E033B1}" type="pres">
      <dgm:prSet presAssocID="{1B54D82F-F0E8-440A-9207-E63C57FB2845}" presName="bottomArc2" presStyleLbl="parChTrans1D1" presStyleIdx="13" presStyleCnt="18"/>
      <dgm:spPr/>
    </dgm:pt>
    <dgm:pt modelId="{7FE4B14D-0839-443A-B7BD-25C4159029A7}" type="pres">
      <dgm:prSet presAssocID="{1B54D82F-F0E8-440A-9207-E63C57FB2845}" presName="topConnNode2" presStyleLbl="node4" presStyleIdx="0" presStyleCnt="0"/>
      <dgm:spPr/>
    </dgm:pt>
    <dgm:pt modelId="{E03A7C2B-B2E3-48B9-8498-AE8D6E5E2E11}" type="pres">
      <dgm:prSet presAssocID="{1B54D82F-F0E8-440A-9207-E63C57FB2845}" presName="hierChild4" presStyleCnt="0"/>
      <dgm:spPr/>
    </dgm:pt>
    <dgm:pt modelId="{3A054224-2793-4949-B5D3-2FA37D9BB8BD}" type="pres">
      <dgm:prSet presAssocID="{1B54D82F-F0E8-440A-9207-E63C57FB2845}" presName="hierChild5" presStyleCnt="0"/>
      <dgm:spPr/>
    </dgm:pt>
    <dgm:pt modelId="{85C895D7-3BC9-4590-A73C-A81AF4517139}" type="pres">
      <dgm:prSet presAssocID="{23CDA023-65DD-4BA3-8E6D-D556AF6DA685}" presName="hierChild5" presStyleCnt="0"/>
      <dgm:spPr/>
    </dgm:pt>
    <dgm:pt modelId="{2B652BB1-1D7B-4E0B-91DD-AEF063A25414}" type="pres">
      <dgm:prSet presAssocID="{38F6541F-AD1C-4BCF-8BA0-0327DD73FD3D}" presName="hierChild5" presStyleCnt="0"/>
      <dgm:spPr/>
    </dgm:pt>
    <dgm:pt modelId="{B98E85E3-82DD-4A6A-9C8B-4704AF035E97}" type="pres">
      <dgm:prSet presAssocID="{889136D9-BCB1-429B-A1A4-164D33AC15F2}" presName="Name28" presStyleLbl="parChTrans1D2" presStyleIdx="2" presStyleCnt="3"/>
      <dgm:spPr/>
    </dgm:pt>
    <dgm:pt modelId="{AA5413C8-913C-4E88-8ACC-43A609C13635}" type="pres">
      <dgm:prSet presAssocID="{F3457162-DD3E-490F-A3B8-AF9A4CB0B8CE}" presName="hierRoot2" presStyleCnt="0">
        <dgm:presLayoutVars>
          <dgm:hierBranch val="init"/>
        </dgm:presLayoutVars>
      </dgm:prSet>
      <dgm:spPr/>
    </dgm:pt>
    <dgm:pt modelId="{828E878A-7583-463E-9215-5AC30A8D10C3}" type="pres">
      <dgm:prSet presAssocID="{F3457162-DD3E-490F-A3B8-AF9A4CB0B8CE}" presName="rootComposite2" presStyleCnt="0"/>
      <dgm:spPr/>
    </dgm:pt>
    <dgm:pt modelId="{ADDE74A2-9F94-432B-AC48-6053D1155AE1}" type="pres">
      <dgm:prSet presAssocID="{F3457162-DD3E-490F-A3B8-AF9A4CB0B8CE}" presName="rootText2" presStyleLbl="alignAcc1" presStyleIdx="0" presStyleCnt="0">
        <dgm:presLayoutVars>
          <dgm:chPref val="3"/>
        </dgm:presLayoutVars>
      </dgm:prSet>
      <dgm:spPr/>
    </dgm:pt>
    <dgm:pt modelId="{CA641CEC-4860-455A-A33B-0774B30A4EEA}" type="pres">
      <dgm:prSet presAssocID="{F3457162-DD3E-490F-A3B8-AF9A4CB0B8CE}" presName="topArc2" presStyleLbl="parChTrans1D1" presStyleIdx="14" presStyleCnt="18"/>
      <dgm:spPr/>
    </dgm:pt>
    <dgm:pt modelId="{49B85DC6-9162-4C0E-9EBB-A44A039ED84D}" type="pres">
      <dgm:prSet presAssocID="{F3457162-DD3E-490F-A3B8-AF9A4CB0B8CE}" presName="bottomArc2" presStyleLbl="parChTrans1D1" presStyleIdx="15" presStyleCnt="18"/>
      <dgm:spPr/>
    </dgm:pt>
    <dgm:pt modelId="{2D456F80-7C4D-4FC8-9509-B98C3AC2C0FE}" type="pres">
      <dgm:prSet presAssocID="{F3457162-DD3E-490F-A3B8-AF9A4CB0B8CE}" presName="topConnNode2" presStyleLbl="node2" presStyleIdx="0" presStyleCnt="0"/>
      <dgm:spPr/>
    </dgm:pt>
    <dgm:pt modelId="{8C5753F7-B2D4-4FB4-8880-068363BA7DE2}" type="pres">
      <dgm:prSet presAssocID="{F3457162-DD3E-490F-A3B8-AF9A4CB0B8CE}" presName="hierChild4" presStyleCnt="0"/>
      <dgm:spPr/>
    </dgm:pt>
    <dgm:pt modelId="{38AADB65-89F3-46E4-AB7D-72F390360A0B}" type="pres">
      <dgm:prSet presAssocID="{83E37BD7-7CE0-4531-8282-3E43AB09139C}" presName="Name28" presStyleLbl="parChTrans1D3" presStyleIdx="3" presStyleCnt="4"/>
      <dgm:spPr/>
    </dgm:pt>
    <dgm:pt modelId="{B0843F1D-6CA5-49C5-97D2-164DD738F4D3}" type="pres">
      <dgm:prSet presAssocID="{B9343625-D284-4C5A-B128-0C96A3C55381}" presName="hierRoot2" presStyleCnt="0">
        <dgm:presLayoutVars>
          <dgm:hierBranch val="init"/>
        </dgm:presLayoutVars>
      </dgm:prSet>
      <dgm:spPr/>
    </dgm:pt>
    <dgm:pt modelId="{C7B85A60-33E8-4B71-A218-44DA4599E068}" type="pres">
      <dgm:prSet presAssocID="{B9343625-D284-4C5A-B128-0C96A3C55381}" presName="rootComposite2" presStyleCnt="0"/>
      <dgm:spPr/>
    </dgm:pt>
    <dgm:pt modelId="{649AC8E7-86D7-4F92-AF3F-CAFAC7E91769}" type="pres">
      <dgm:prSet presAssocID="{B9343625-D284-4C5A-B128-0C96A3C55381}" presName="rootText2" presStyleLbl="alignAcc1" presStyleIdx="0" presStyleCnt="0" custScaleX="103417" custScaleY="145011">
        <dgm:presLayoutVars>
          <dgm:chPref val="3"/>
        </dgm:presLayoutVars>
      </dgm:prSet>
      <dgm:spPr/>
    </dgm:pt>
    <dgm:pt modelId="{03034BCF-B9B7-4D87-BB21-8F847EB9D5E4}" type="pres">
      <dgm:prSet presAssocID="{B9343625-D284-4C5A-B128-0C96A3C55381}" presName="topArc2" presStyleLbl="parChTrans1D1" presStyleIdx="16" presStyleCnt="18"/>
      <dgm:spPr/>
    </dgm:pt>
    <dgm:pt modelId="{85A09154-F367-4960-B3EA-A0B8CB3A6BBD}" type="pres">
      <dgm:prSet presAssocID="{B9343625-D284-4C5A-B128-0C96A3C55381}" presName="bottomArc2" presStyleLbl="parChTrans1D1" presStyleIdx="17" presStyleCnt="18"/>
      <dgm:spPr/>
    </dgm:pt>
    <dgm:pt modelId="{44D5C594-FF9E-41DF-AEC6-1E55E7CA5D5E}" type="pres">
      <dgm:prSet presAssocID="{B9343625-D284-4C5A-B128-0C96A3C55381}" presName="topConnNode2" presStyleLbl="node3" presStyleIdx="0" presStyleCnt="0"/>
      <dgm:spPr/>
    </dgm:pt>
    <dgm:pt modelId="{ADACBAFA-DCEF-4762-93D6-FB75F2629A11}" type="pres">
      <dgm:prSet presAssocID="{B9343625-D284-4C5A-B128-0C96A3C55381}" presName="hierChild4" presStyleCnt="0"/>
      <dgm:spPr/>
    </dgm:pt>
    <dgm:pt modelId="{0291F85E-EE6E-4173-98DE-BE3ADEF379E6}" type="pres">
      <dgm:prSet presAssocID="{B9343625-D284-4C5A-B128-0C96A3C55381}" presName="hierChild5" presStyleCnt="0"/>
      <dgm:spPr/>
    </dgm:pt>
    <dgm:pt modelId="{73D41E56-97AC-479A-B39E-479B31F60307}" type="pres">
      <dgm:prSet presAssocID="{F3457162-DD3E-490F-A3B8-AF9A4CB0B8CE}" presName="hierChild5" presStyleCnt="0"/>
      <dgm:spPr/>
    </dgm:pt>
    <dgm:pt modelId="{053ABB72-66BE-4758-8D67-DBDDDB6EA015}" type="pres">
      <dgm:prSet presAssocID="{B0DFE0E6-D2AC-4536-91CB-C20A40511ED0}" presName="hierChild3" presStyleCnt="0"/>
      <dgm:spPr/>
    </dgm:pt>
  </dgm:ptLst>
  <dgm:cxnLst>
    <dgm:cxn modelId="{4D133602-C07D-4240-BA63-E80C12FA678C}" type="presOf" srcId="{6B033657-4DA0-4986-BFDF-AA0E8C63F842}" destId="{EDE5C657-6A14-41D6-8F07-A063D137FDA9}" srcOrd="1" destOrd="0" presId="urn:microsoft.com/office/officeart/2008/layout/HalfCircleOrganizationChart"/>
    <dgm:cxn modelId="{F1A6F809-7864-4C71-A59B-9DCFB924E79B}" type="presOf" srcId="{B9343625-D284-4C5A-B128-0C96A3C55381}" destId="{44D5C594-FF9E-41DF-AEC6-1E55E7CA5D5E}" srcOrd="1" destOrd="0" presId="urn:microsoft.com/office/officeart/2008/layout/HalfCircleOrganizationChart"/>
    <dgm:cxn modelId="{8EAC4910-5C91-4556-BE00-5CE77D9BA3FB}" type="presOf" srcId="{38F6541F-AD1C-4BCF-8BA0-0327DD73FD3D}" destId="{73DE31E4-D62F-4FB1-B2CA-8800AD442AF9}" srcOrd="0" destOrd="0" presId="urn:microsoft.com/office/officeart/2008/layout/HalfCircleOrganizationChart"/>
    <dgm:cxn modelId="{1B7CBE2B-92F5-4EF9-AD46-D37308140137}" srcId="{7D2549C4-ADD2-445B-AC6B-05E063EE00CE}" destId="{B0DFE0E6-D2AC-4536-91CB-C20A40511ED0}" srcOrd="0" destOrd="0" parTransId="{8E87F019-2EED-411E-BB01-96E9C8212524}" sibTransId="{2F50C597-9627-48B6-AA05-89106B5F55D5}"/>
    <dgm:cxn modelId="{72E9642D-5AA9-4001-B7BE-31A8A5364534}" srcId="{B0DFE0E6-D2AC-4536-91CB-C20A40511ED0}" destId="{55E24124-C5E2-4533-BC74-7923CE7C1E38}" srcOrd="0" destOrd="0" parTransId="{33C93D82-6B64-4C43-A218-5A23FCF091D0}" sibTransId="{A2F8D4D0-7C13-42C2-ACD2-023196583E9B}"/>
    <dgm:cxn modelId="{A70DCE30-BDAC-4376-91A5-D09736CC54FF}" type="presOf" srcId="{23CDA023-65DD-4BA3-8E6D-D556AF6DA685}" destId="{378C9DCF-D7C2-46BE-9215-E557F0B941BE}" srcOrd="1" destOrd="0" presId="urn:microsoft.com/office/officeart/2008/layout/HalfCircleOrganizationChart"/>
    <dgm:cxn modelId="{DEB25432-7213-4E95-80B3-3205BA656B34}" srcId="{B0DFE0E6-D2AC-4536-91CB-C20A40511ED0}" destId="{38F6541F-AD1C-4BCF-8BA0-0327DD73FD3D}" srcOrd="1" destOrd="0" parTransId="{6D28E19F-3814-427E-8FA1-EA2EA920623A}" sibTransId="{6D32823A-C5B3-409E-9B78-8D00413CA4D6}"/>
    <dgm:cxn modelId="{F4D27B3A-BC0F-4D83-B428-02E9B24E8B9A}" type="presOf" srcId="{F89460EE-B73B-4CFD-8D8B-F9CDC42AA7CA}" destId="{EB0D82EA-54FF-4921-932E-94A4B781A1B4}" srcOrd="1" destOrd="0" presId="urn:microsoft.com/office/officeart/2008/layout/HalfCircleOrganizationChart"/>
    <dgm:cxn modelId="{56760B62-9DAD-458C-A677-8567009FE661}" type="presOf" srcId="{F3457162-DD3E-490F-A3B8-AF9A4CB0B8CE}" destId="{2D456F80-7C4D-4FC8-9509-B98C3AC2C0FE}" srcOrd="1" destOrd="0" presId="urn:microsoft.com/office/officeart/2008/layout/HalfCircleOrganizationChart"/>
    <dgm:cxn modelId="{5D4AF263-5AB0-48A2-ADEA-D99A17C57D00}" type="presOf" srcId="{55E24124-C5E2-4533-BC74-7923CE7C1E38}" destId="{CA90D93A-17DA-498A-AC76-5B745274EC58}" srcOrd="0" destOrd="0" presId="urn:microsoft.com/office/officeart/2008/layout/HalfCircleOrganizationChart"/>
    <dgm:cxn modelId="{B3DFFB44-FDB9-405C-B791-920551BD5FCA}" type="presOf" srcId="{B9343625-D284-4C5A-B128-0C96A3C55381}" destId="{649AC8E7-86D7-4F92-AF3F-CAFAC7E91769}" srcOrd="0" destOrd="0" presId="urn:microsoft.com/office/officeart/2008/layout/HalfCircleOrganizationChart"/>
    <dgm:cxn modelId="{C8D23866-B5F6-4824-BD79-B811D0449F17}" srcId="{B0DFE0E6-D2AC-4536-91CB-C20A40511ED0}" destId="{F3457162-DD3E-490F-A3B8-AF9A4CB0B8CE}" srcOrd="2" destOrd="0" parTransId="{889136D9-BCB1-429B-A1A4-164D33AC15F2}" sibTransId="{951BBDF3-E297-462C-9896-5C940E9FCC2B}"/>
    <dgm:cxn modelId="{D3EB506A-ED15-4EF2-AB82-15C4F85EEA93}" type="presOf" srcId="{23CDA023-65DD-4BA3-8E6D-D556AF6DA685}" destId="{9B89AABA-0ABF-4577-8B9D-3C89A3ACB26C}" srcOrd="0" destOrd="0" presId="urn:microsoft.com/office/officeart/2008/layout/HalfCircleOrganizationChart"/>
    <dgm:cxn modelId="{AD665A6B-EE83-4B52-BFEA-3E1D9D8B8F70}" type="presOf" srcId="{87345CB1-699D-4DC8-9373-EDEAB8DD65DD}" destId="{75CB49D2-0A26-44B7-BF64-F85C863CE232}" srcOrd="0" destOrd="0" presId="urn:microsoft.com/office/officeart/2008/layout/HalfCircleOrganizationChart"/>
    <dgm:cxn modelId="{6937054C-6770-4BD9-9C25-B23AFD51DE5F}" srcId="{F3457162-DD3E-490F-A3B8-AF9A4CB0B8CE}" destId="{B9343625-D284-4C5A-B128-0C96A3C55381}" srcOrd="0" destOrd="0" parTransId="{83E37BD7-7CE0-4531-8282-3E43AB09139C}" sibTransId="{1D614387-E239-4A90-A790-A3CB2BFBD2B1}"/>
    <dgm:cxn modelId="{9457DD74-B456-4FEB-ABF7-2852F3AA544A}" srcId="{38F6541F-AD1C-4BCF-8BA0-0327DD73FD3D}" destId="{23CDA023-65DD-4BA3-8E6D-D556AF6DA685}" srcOrd="0" destOrd="0" parTransId="{E8C0E6D6-9562-4E9F-8072-14798D0DC20C}" sibTransId="{31F62E67-4CF9-42CD-89E1-75429EFD4D77}"/>
    <dgm:cxn modelId="{2602BC75-7B1E-4A2A-ACC0-E3FB098D9ACF}" type="presOf" srcId="{33C93D82-6B64-4C43-A218-5A23FCF091D0}" destId="{EAC5CE8B-DD47-4090-929E-BFD4CEAC4401}" srcOrd="0" destOrd="0" presId="urn:microsoft.com/office/officeart/2008/layout/HalfCircleOrganizationChart"/>
    <dgm:cxn modelId="{4F80487D-26AD-4D90-BCBF-2238CCCDF79D}" type="presOf" srcId="{B0DFE0E6-D2AC-4536-91CB-C20A40511ED0}" destId="{ABE89D5B-08F5-4482-9183-FE8A4C47C853}" srcOrd="0" destOrd="0" presId="urn:microsoft.com/office/officeart/2008/layout/HalfCircleOrganizationChart"/>
    <dgm:cxn modelId="{F7C59A7D-C40E-4A7B-B9C5-86B37E8A8F99}" type="presOf" srcId="{6B033657-4DA0-4986-BFDF-AA0E8C63F842}" destId="{A0BFFF3E-7AFE-4B52-8DFE-04E8287B88AD}" srcOrd="0" destOrd="0" presId="urn:microsoft.com/office/officeart/2008/layout/HalfCircleOrganizationChart"/>
    <dgm:cxn modelId="{BF82B088-C424-4F6A-BD0B-DA04F3B7C064}" type="presOf" srcId="{1B54D82F-F0E8-440A-9207-E63C57FB2845}" destId="{4AE03D9C-F642-4BF5-A833-2B2D35E812C8}" srcOrd="0" destOrd="0" presId="urn:microsoft.com/office/officeart/2008/layout/HalfCircleOrganizationChart"/>
    <dgm:cxn modelId="{CA4D5F90-FD85-4CF5-A6E7-70965A7A7B98}" type="presOf" srcId="{83E37BD7-7CE0-4531-8282-3E43AB09139C}" destId="{38AADB65-89F3-46E4-AB7D-72F390360A0B}" srcOrd="0" destOrd="0" presId="urn:microsoft.com/office/officeart/2008/layout/HalfCircleOrganizationChart"/>
    <dgm:cxn modelId="{72E29F97-4611-4958-A88D-599CEEC01C7D}" type="presOf" srcId="{E5CF25CA-815C-47E6-86A0-0B43F72B28C6}" destId="{40BF05B8-8BA9-4A66-9A45-A14C4EEDA930}" srcOrd="0" destOrd="0" presId="urn:microsoft.com/office/officeart/2008/layout/HalfCircleOrganizationChart"/>
    <dgm:cxn modelId="{66D7DE97-CDB0-40B7-89CA-8CE8FE586682}" type="presOf" srcId="{38F6541F-AD1C-4BCF-8BA0-0327DD73FD3D}" destId="{3E6FD978-CA94-4B58-A18E-DD6D4D14815E}" srcOrd="1" destOrd="0" presId="urn:microsoft.com/office/officeart/2008/layout/HalfCircleOrganizationChart"/>
    <dgm:cxn modelId="{39C6A198-97AA-4A28-AAB9-5E7C04DBED87}" type="presOf" srcId="{B0DFE0E6-D2AC-4536-91CB-C20A40511ED0}" destId="{86BB38A8-EB7A-43CC-B2A0-68D9FB9EDDA2}" srcOrd="1" destOrd="0" presId="urn:microsoft.com/office/officeart/2008/layout/HalfCircleOrganizationChart"/>
    <dgm:cxn modelId="{A07424A4-B234-4649-82C6-59AEE196F5CE}" type="presOf" srcId="{6D28E19F-3814-427E-8FA1-EA2EA920623A}" destId="{63782CAC-EAF1-4959-A5FD-875596E7D80B}" srcOrd="0" destOrd="0" presId="urn:microsoft.com/office/officeart/2008/layout/HalfCircleOrganizationChart"/>
    <dgm:cxn modelId="{C00E81AA-C835-4DEC-AB8C-AEF8F2CB9563}" srcId="{55E24124-C5E2-4533-BC74-7923CE7C1E38}" destId="{6B033657-4DA0-4986-BFDF-AA0E8C63F842}" srcOrd="1" destOrd="0" parTransId="{E5CF25CA-815C-47E6-86A0-0B43F72B28C6}" sibTransId="{5C99E662-40DC-4C0E-BB5D-7B85B39B34F8}"/>
    <dgm:cxn modelId="{7AF1DDAB-CB56-4962-8423-DC08E07A94B3}" type="presOf" srcId="{1B54D82F-F0E8-440A-9207-E63C57FB2845}" destId="{7FE4B14D-0839-443A-B7BD-25C4159029A7}" srcOrd="1" destOrd="0" presId="urn:microsoft.com/office/officeart/2008/layout/HalfCircleOrganizationChart"/>
    <dgm:cxn modelId="{0DB14CBE-B6B9-4BEC-980A-7E44A3D39217}" type="presOf" srcId="{D62AAAE9-88AC-41C8-8712-A4CCA9C7EE46}" destId="{4A49D8A1-F96D-4EF4-BB53-3C7FCCE2007B}" srcOrd="0" destOrd="0" presId="urn:microsoft.com/office/officeart/2008/layout/HalfCircleOrganizationChart"/>
    <dgm:cxn modelId="{EE2F8BC5-B2E4-4B79-ADC6-B5D86CBF52F4}" type="presOf" srcId="{F89460EE-B73B-4CFD-8D8B-F9CDC42AA7CA}" destId="{478FA1DA-414C-4FB2-BC78-A2AACA66D500}" srcOrd="0" destOrd="0" presId="urn:microsoft.com/office/officeart/2008/layout/HalfCircleOrganizationChart"/>
    <dgm:cxn modelId="{D52236CD-6AB6-4ADF-8E80-4493E2751B02}" srcId="{55E24124-C5E2-4533-BC74-7923CE7C1E38}" destId="{F89460EE-B73B-4CFD-8D8B-F9CDC42AA7CA}" srcOrd="0" destOrd="0" parTransId="{87345CB1-699D-4DC8-9373-EDEAB8DD65DD}" sibTransId="{7F2042FF-2671-4B85-A797-729FF4D944B5}"/>
    <dgm:cxn modelId="{0B4867D0-787D-42CA-A27A-59929C98A790}" srcId="{23CDA023-65DD-4BA3-8E6D-D556AF6DA685}" destId="{1B54D82F-F0E8-440A-9207-E63C57FB2845}" srcOrd="0" destOrd="0" parTransId="{D62AAAE9-88AC-41C8-8712-A4CCA9C7EE46}" sibTransId="{33968A3A-627B-4739-ADCF-8441872B052A}"/>
    <dgm:cxn modelId="{A21A5EE3-9DBD-4241-A1D1-8BF833531D64}" type="presOf" srcId="{7D2549C4-ADD2-445B-AC6B-05E063EE00CE}" destId="{45C95AA0-163B-4010-B156-6B13B298FBA4}" srcOrd="0" destOrd="0" presId="urn:microsoft.com/office/officeart/2008/layout/HalfCircleOrganizationChart"/>
    <dgm:cxn modelId="{C0FD68EA-CC64-40D4-A96E-90B6EBA5DADF}" type="presOf" srcId="{F3457162-DD3E-490F-A3B8-AF9A4CB0B8CE}" destId="{ADDE74A2-9F94-432B-AC48-6053D1155AE1}" srcOrd="0" destOrd="0" presId="urn:microsoft.com/office/officeart/2008/layout/HalfCircleOrganizationChart"/>
    <dgm:cxn modelId="{D535D3EA-F0D9-4C0B-A8E6-0BF90F58A57A}" type="presOf" srcId="{889136D9-BCB1-429B-A1A4-164D33AC15F2}" destId="{B98E85E3-82DD-4A6A-9C8B-4704AF035E97}" srcOrd="0" destOrd="0" presId="urn:microsoft.com/office/officeart/2008/layout/HalfCircleOrganizationChart"/>
    <dgm:cxn modelId="{E15CA2EC-AB28-448F-950B-384A7DB1A29D}" type="presOf" srcId="{E8C0E6D6-9562-4E9F-8072-14798D0DC20C}" destId="{25CFBFAF-A537-446E-B7CC-C12EBC0DE70C}" srcOrd="0" destOrd="0" presId="urn:microsoft.com/office/officeart/2008/layout/HalfCircleOrganizationChart"/>
    <dgm:cxn modelId="{D870FCFC-D424-424F-882B-7141C473F775}" type="presOf" srcId="{55E24124-C5E2-4533-BC74-7923CE7C1E38}" destId="{1C1A2D45-DA12-44E0-BAEE-D6B1388AD6C2}" srcOrd="1" destOrd="0" presId="urn:microsoft.com/office/officeart/2008/layout/HalfCircleOrganizationChart"/>
    <dgm:cxn modelId="{84467371-09A8-4F12-9888-5FEA6550C78E}" type="presParOf" srcId="{45C95AA0-163B-4010-B156-6B13B298FBA4}" destId="{DF3C6724-16F6-43C4-8CD1-1DD5957E7254}" srcOrd="0" destOrd="0" presId="urn:microsoft.com/office/officeart/2008/layout/HalfCircleOrganizationChart"/>
    <dgm:cxn modelId="{EC0E094C-CB31-4D68-9350-E478EE464DA3}" type="presParOf" srcId="{DF3C6724-16F6-43C4-8CD1-1DD5957E7254}" destId="{D7D2797A-B05A-40C2-AE5C-C8A6B2075895}" srcOrd="0" destOrd="0" presId="urn:microsoft.com/office/officeart/2008/layout/HalfCircleOrganizationChart"/>
    <dgm:cxn modelId="{4DDAF4DB-8FF1-48D2-83D5-D5A0051DEBB4}" type="presParOf" srcId="{D7D2797A-B05A-40C2-AE5C-C8A6B2075895}" destId="{ABE89D5B-08F5-4482-9183-FE8A4C47C853}" srcOrd="0" destOrd="0" presId="urn:microsoft.com/office/officeart/2008/layout/HalfCircleOrganizationChart"/>
    <dgm:cxn modelId="{62470915-207E-4267-BA68-67D57F795C6C}" type="presParOf" srcId="{D7D2797A-B05A-40C2-AE5C-C8A6B2075895}" destId="{58A7E671-F758-43A4-929D-B7992CBA8236}" srcOrd="1" destOrd="0" presId="urn:microsoft.com/office/officeart/2008/layout/HalfCircleOrganizationChart"/>
    <dgm:cxn modelId="{D3A41772-A058-4ED4-9ECD-A77DA37727B6}" type="presParOf" srcId="{D7D2797A-B05A-40C2-AE5C-C8A6B2075895}" destId="{469072D7-DDAC-4D36-8454-16E0D64A25B8}" srcOrd="2" destOrd="0" presId="urn:microsoft.com/office/officeart/2008/layout/HalfCircleOrganizationChart"/>
    <dgm:cxn modelId="{6A3E74B0-E1B8-4975-8800-39EC7CDE0433}" type="presParOf" srcId="{D7D2797A-B05A-40C2-AE5C-C8A6B2075895}" destId="{86BB38A8-EB7A-43CC-B2A0-68D9FB9EDDA2}" srcOrd="3" destOrd="0" presId="urn:microsoft.com/office/officeart/2008/layout/HalfCircleOrganizationChart"/>
    <dgm:cxn modelId="{3557D1A8-58ED-4BEC-A735-B0A11CAFA065}" type="presParOf" srcId="{DF3C6724-16F6-43C4-8CD1-1DD5957E7254}" destId="{7951E966-4AF6-40AD-894C-116C81BCB273}" srcOrd="1" destOrd="0" presId="urn:microsoft.com/office/officeart/2008/layout/HalfCircleOrganizationChart"/>
    <dgm:cxn modelId="{CFF59FB6-2FE4-4BD9-A880-8DC8B45EE518}" type="presParOf" srcId="{7951E966-4AF6-40AD-894C-116C81BCB273}" destId="{EAC5CE8B-DD47-4090-929E-BFD4CEAC4401}" srcOrd="0" destOrd="0" presId="urn:microsoft.com/office/officeart/2008/layout/HalfCircleOrganizationChart"/>
    <dgm:cxn modelId="{D68102DA-08A2-4F50-B649-ED6FF2EF9DF3}" type="presParOf" srcId="{7951E966-4AF6-40AD-894C-116C81BCB273}" destId="{E147A0C7-EC4B-4CBE-A9C7-38B875BD73E3}" srcOrd="1" destOrd="0" presId="urn:microsoft.com/office/officeart/2008/layout/HalfCircleOrganizationChart"/>
    <dgm:cxn modelId="{CDC1345A-8E02-4667-A8D2-7E1E1503F892}" type="presParOf" srcId="{E147A0C7-EC4B-4CBE-A9C7-38B875BD73E3}" destId="{8BACAB82-3107-4024-9375-A2E15145FB23}" srcOrd="0" destOrd="0" presId="urn:microsoft.com/office/officeart/2008/layout/HalfCircleOrganizationChart"/>
    <dgm:cxn modelId="{7772B890-624C-4D6B-96DA-DEFE6D1B94FE}" type="presParOf" srcId="{8BACAB82-3107-4024-9375-A2E15145FB23}" destId="{CA90D93A-17DA-498A-AC76-5B745274EC58}" srcOrd="0" destOrd="0" presId="urn:microsoft.com/office/officeart/2008/layout/HalfCircleOrganizationChart"/>
    <dgm:cxn modelId="{0EE0C84F-6957-497A-9FBC-479CABA2F2C7}" type="presParOf" srcId="{8BACAB82-3107-4024-9375-A2E15145FB23}" destId="{13CED4E8-7907-4851-A288-2EA19F79A4FE}" srcOrd="1" destOrd="0" presId="urn:microsoft.com/office/officeart/2008/layout/HalfCircleOrganizationChart"/>
    <dgm:cxn modelId="{D8F42E42-5FB7-45AE-AB82-0F6BB5650B6F}" type="presParOf" srcId="{8BACAB82-3107-4024-9375-A2E15145FB23}" destId="{F851877D-5D86-4DD7-B821-731414BB9D4C}" srcOrd="2" destOrd="0" presId="urn:microsoft.com/office/officeart/2008/layout/HalfCircleOrganizationChart"/>
    <dgm:cxn modelId="{EB00BBE1-0D89-4DBB-8E88-98158C744074}" type="presParOf" srcId="{8BACAB82-3107-4024-9375-A2E15145FB23}" destId="{1C1A2D45-DA12-44E0-BAEE-D6B1388AD6C2}" srcOrd="3" destOrd="0" presId="urn:microsoft.com/office/officeart/2008/layout/HalfCircleOrganizationChart"/>
    <dgm:cxn modelId="{8716EA7F-595E-4EBC-8EA9-A2940C4B7242}" type="presParOf" srcId="{E147A0C7-EC4B-4CBE-A9C7-38B875BD73E3}" destId="{C8D23003-C9A3-4144-B827-585C4056C9A0}" srcOrd="1" destOrd="0" presId="urn:microsoft.com/office/officeart/2008/layout/HalfCircleOrganizationChart"/>
    <dgm:cxn modelId="{CDB15432-9D05-44B5-8786-98F6A6BC7753}" type="presParOf" srcId="{C8D23003-C9A3-4144-B827-585C4056C9A0}" destId="{75CB49D2-0A26-44B7-BF64-F85C863CE232}" srcOrd="0" destOrd="0" presId="urn:microsoft.com/office/officeart/2008/layout/HalfCircleOrganizationChart"/>
    <dgm:cxn modelId="{E023768B-2872-48EB-87E7-6FA1785B8D0E}" type="presParOf" srcId="{C8D23003-C9A3-4144-B827-585C4056C9A0}" destId="{B426C959-36BB-4956-B4AD-AE40F789AB49}" srcOrd="1" destOrd="0" presId="urn:microsoft.com/office/officeart/2008/layout/HalfCircleOrganizationChart"/>
    <dgm:cxn modelId="{DA2522E1-E99C-48BF-BE96-79F5588EF788}" type="presParOf" srcId="{B426C959-36BB-4956-B4AD-AE40F789AB49}" destId="{922353AD-6B8B-4A44-8A30-8BD204016DEF}" srcOrd="0" destOrd="0" presId="urn:microsoft.com/office/officeart/2008/layout/HalfCircleOrganizationChart"/>
    <dgm:cxn modelId="{19F23F7F-57C9-4B09-A1B4-479C996134B2}" type="presParOf" srcId="{922353AD-6B8B-4A44-8A30-8BD204016DEF}" destId="{478FA1DA-414C-4FB2-BC78-A2AACA66D500}" srcOrd="0" destOrd="0" presId="urn:microsoft.com/office/officeart/2008/layout/HalfCircleOrganizationChart"/>
    <dgm:cxn modelId="{5DEF1B57-539D-469B-908F-65564320EBB8}" type="presParOf" srcId="{922353AD-6B8B-4A44-8A30-8BD204016DEF}" destId="{050D0609-8272-42CA-820A-7E974D2CE69C}" srcOrd="1" destOrd="0" presId="urn:microsoft.com/office/officeart/2008/layout/HalfCircleOrganizationChart"/>
    <dgm:cxn modelId="{0D83A3B3-E6DC-4AC4-9716-3BA5752AED97}" type="presParOf" srcId="{922353AD-6B8B-4A44-8A30-8BD204016DEF}" destId="{E9F2F9AE-DCDD-429B-8D41-A88E70EF5446}" srcOrd="2" destOrd="0" presId="urn:microsoft.com/office/officeart/2008/layout/HalfCircleOrganizationChart"/>
    <dgm:cxn modelId="{324F95D8-622B-49D1-B136-22872C92EA65}" type="presParOf" srcId="{922353AD-6B8B-4A44-8A30-8BD204016DEF}" destId="{EB0D82EA-54FF-4921-932E-94A4B781A1B4}" srcOrd="3" destOrd="0" presId="urn:microsoft.com/office/officeart/2008/layout/HalfCircleOrganizationChart"/>
    <dgm:cxn modelId="{8D6A43E4-796F-4C50-8398-D4DB09B0271B}" type="presParOf" srcId="{B426C959-36BB-4956-B4AD-AE40F789AB49}" destId="{829BE8F8-9A83-4AF4-8D39-F46801F3C165}" srcOrd="1" destOrd="0" presId="urn:microsoft.com/office/officeart/2008/layout/HalfCircleOrganizationChart"/>
    <dgm:cxn modelId="{6ECB4CD6-EB7A-41F5-AF20-AAEE5B236D2D}" type="presParOf" srcId="{B426C959-36BB-4956-B4AD-AE40F789AB49}" destId="{235C7377-19E4-44DE-98B0-0911C082CD69}" srcOrd="2" destOrd="0" presId="urn:microsoft.com/office/officeart/2008/layout/HalfCircleOrganizationChart"/>
    <dgm:cxn modelId="{8C6E6777-053A-4182-9305-0F34B8DDB7B0}" type="presParOf" srcId="{C8D23003-C9A3-4144-B827-585C4056C9A0}" destId="{40BF05B8-8BA9-4A66-9A45-A14C4EEDA930}" srcOrd="2" destOrd="0" presId="urn:microsoft.com/office/officeart/2008/layout/HalfCircleOrganizationChart"/>
    <dgm:cxn modelId="{CA085B7F-50CA-4C86-84D9-7D88E0E3F8C0}" type="presParOf" srcId="{C8D23003-C9A3-4144-B827-585C4056C9A0}" destId="{AAD15024-FAE8-40E6-A1A6-E35DAAF07672}" srcOrd="3" destOrd="0" presId="urn:microsoft.com/office/officeart/2008/layout/HalfCircleOrganizationChart"/>
    <dgm:cxn modelId="{D2D65E6A-396A-4C91-8DEC-0C581BC4DE7F}" type="presParOf" srcId="{AAD15024-FAE8-40E6-A1A6-E35DAAF07672}" destId="{D93E7DB2-3462-40B4-882B-23A90182BB56}" srcOrd="0" destOrd="0" presId="urn:microsoft.com/office/officeart/2008/layout/HalfCircleOrganizationChart"/>
    <dgm:cxn modelId="{205CA694-8D7B-47CE-A0A3-FC2C92018B02}" type="presParOf" srcId="{D93E7DB2-3462-40B4-882B-23A90182BB56}" destId="{A0BFFF3E-7AFE-4B52-8DFE-04E8287B88AD}" srcOrd="0" destOrd="0" presId="urn:microsoft.com/office/officeart/2008/layout/HalfCircleOrganizationChart"/>
    <dgm:cxn modelId="{B96B63A4-7ECE-4A3E-AD70-CFDC521EB563}" type="presParOf" srcId="{D93E7DB2-3462-40B4-882B-23A90182BB56}" destId="{722C56C6-2F38-4D27-A2A8-275A7CC0E80E}" srcOrd="1" destOrd="0" presId="urn:microsoft.com/office/officeart/2008/layout/HalfCircleOrganizationChart"/>
    <dgm:cxn modelId="{60C9F6CF-9B56-4852-BE14-68BEAAC4B84B}" type="presParOf" srcId="{D93E7DB2-3462-40B4-882B-23A90182BB56}" destId="{5DF7C897-0CC9-44D5-8987-39D35D7824D3}" srcOrd="2" destOrd="0" presId="urn:microsoft.com/office/officeart/2008/layout/HalfCircleOrganizationChart"/>
    <dgm:cxn modelId="{5E7F83A4-A58C-4475-BF40-A79DC94D24B8}" type="presParOf" srcId="{D93E7DB2-3462-40B4-882B-23A90182BB56}" destId="{EDE5C657-6A14-41D6-8F07-A063D137FDA9}" srcOrd="3" destOrd="0" presId="urn:microsoft.com/office/officeart/2008/layout/HalfCircleOrganizationChart"/>
    <dgm:cxn modelId="{9DEC0828-2917-449B-92F5-B19562527ACE}" type="presParOf" srcId="{AAD15024-FAE8-40E6-A1A6-E35DAAF07672}" destId="{F5F75958-C96C-4D37-BFE4-7B16851B5940}" srcOrd="1" destOrd="0" presId="urn:microsoft.com/office/officeart/2008/layout/HalfCircleOrganizationChart"/>
    <dgm:cxn modelId="{34EAE1FD-9902-4CD3-8E0D-D6A993B59C3C}" type="presParOf" srcId="{AAD15024-FAE8-40E6-A1A6-E35DAAF07672}" destId="{B7112F60-C19A-4289-896F-B81341D8A2A5}" srcOrd="2" destOrd="0" presId="urn:microsoft.com/office/officeart/2008/layout/HalfCircleOrganizationChart"/>
    <dgm:cxn modelId="{72B7682E-49B1-45F7-827D-61FA2ACB6D89}" type="presParOf" srcId="{E147A0C7-EC4B-4CBE-A9C7-38B875BD73E3}" destId="{054F13BD-DE4B-44CA-900A-DB25336150A0}" srcOrd="2" destOrd="0" presId="urn:microsoft.com/office/officeart/2008/layout/HalfCircleOrganizationChart"/>
    <dgm:cxn modelId="{75606846-FED6-4B13-95AC-AD29D697DA40}" type="presParOf" srcId="{7951E966-4AF6-40AD-894C-116C81BCB273}" destId="{63782CAC-EAF1-4959-A5FD-875596E7D80B}" srcOrd="2" destOrd="0" presId="urn:microsoft.com/office/officeart/2008/layout/HalfCircleOrganizationChart"/>
    <dgm:cxn modelId="{59868F74-4943-450F-AD0F-04717DF34446}" type="presParOf" srcId="{7951E966-4AF6-40AD-894C-116C81BCB273}" destId="{4E63287C-6F97-4096-82AA-BE2F1F6ECA97}" srcOrd="3" destOrd="0" presId="urn:microsoft.com/office/officeart/2008/layout/HalfCircleOrganizationChart"/>
    <dgm:cxn modelId="{9BB56F76-82A8-4D4B-AACE-80EBDCD5EAFA}" type="presParOf" srcId="{4E63287C-6F97-4096-82AA-BE2F1F6ECA97}" destId="{FFF0F5BB-1DDF-4E02-9832-4DC2C06969A7}" srcOrd="0" destOrd="0" presId="urn:microsoft.com/office/officeart/2008/layout/HalfCircleOrganizationChart"/>
    <dgm:cxn modelId="{2942F957-25F3-468F-AA5A-0E1091742B4D}" type="presParOf" srcId="{FFF0F5BB-1DDF-4E02-9832-4DC2C06969A7}" destId="{73DE31E4-D62F-4FB1-B2CA-8800AD442AF9}" srcOrd="0" destOrd="0" presId="urn:microsoft.com/office/officeart/2008/layout/HalfCircleOrganizationChart"/>
    <dgm:cxn modelId="{F31F35AE-72F8-435E-B41D-95E530E8AF3F}" type="presParOf" srcId="{FFF0F5BB-1DDF-4E02-9832-4DC2C06969A7}" destId="{6E9B5619-5313-41E8-AF25-ECCA47AF8CA3}" srcOrd="1" destOrd="0" presId="urn:microsoft.com/office/officeart/2008/layout/HalfCircleOrganizationChart"/>
    <dgm:cxn modelId="{7A1EB639-2595-4B3F-A45C-6B9AF40BF1EF}" type="presParOf" srcId="{FFF0F5BB-1DDF-4E02-9832-4DC2C06969A7}" destId="{34F9ABF4-8E02-4B33-9264-6B94B48F9E3F}" srcOrd="2" destOrd="0" presId="urn:microsoft.com/office/officeart/2008/layout/HalfCircleOrganizationChart"/>
    <dgm:cxn modelId="{5E5F41FB-BD0F-4CF0-BF41-844D7D42A920}" type="presParOf" srcId="{FFF0F5BB-1DDF-4E02-9832-4DC2C06969A7}" destId="{3E6FD978-CA94-4B58-A18E-DD6D4D14815E}" srcOrd="3" destOrd="0" presId="urn:microsoft.com/office/officeart/2008/layout/HalfCircleOrganizationChart"/>
    <dgm:cxn modelId="{259B73EE-2AFC-4686-B764-5B30DB42F16C}" type="presParOf" srcId="{4E63287C-6F97-4096-82AA-BE2F1F6ECA97}" destId="{1D21631C-5A60-4750-AFC2-07B6F20DF7B7}" srcOrd="1" destOrd="0" presId="urn:microsoft.com/office/officeart/2008/layout/HalfCircleOrganizationChart"/>
    <dgm:cxn modelId="{A9304F6C-0883-4F3F-8E58-375A721B1E6B}" type="presParOf" srcId="{1D21631C-5A60-4750-AFC2-07B6F20DF7B7}" destId="{25CFBFAF-A537-446E-B7CC-C12EBC0DE70C}" srcOrd="0" destOrd="0" presId="urn:microsoft.com/office/officeart/2008/layout/HalfCircleOrganizationChart"/>
    <dgm:cxn modelId="{5877A5EA-2286-416A-AB50-5F01858D066D}" type="presParOf" srcId="{1D21631C-5A60-4750-AFC2-07B6F20DF7B7}" destId="{6F423191-C794-42D9-B8BC-61D9041B1817}" srcOrd="1" destOrd="0" presId="urn:microsoft.com/office/officeart/2008/layout/HalfCircleOrganizationChart"/>
    <dgm:cxn modelId="{7D7FF611-EE00-4F65-B01E-C2210C198E77}" type="presParOf" srcId="{6F423191-C794-42D9-B8BC-61D9041B1817}" destId="{EC4BECBB-B80E-4B64-B61F-BDE2CD1B86E4}" srcOrd="0" destOrd="0" presId="urn:microsoft.com/office/officeart/2008/layout/HalfCircleOrganizationChart"/>
    <dgm:cxn modelId="{65D0742C-56D1-48D2-B2BC-8542ABAB3895}" type="presParOf" srcId="{EC4BECBB-B80E-4B64-B61F-BDE2CD1B86E4}" destId="{9B89AABA-0ABF-4577-8B9D-3C89A3ACB26C}" srcOrd="0" destOrd="0" presId="urn:microsoft.com/office/officeart/2008/layout/HalfCircleOrganizationChart"/>
    <dgm:cxn modelId="{9EC30430-DA49-4799-8D19-D668BB613E87}" type="presParOf" srcId="{EC4BECBB-B80E-4B64-B61F-BDE2CD1B86E4}" destId="{66F141C1-7AA3-40D8-921E-FECAFCE993FF}" srcOrd="1" destOrd="0" presId="urn:microsoft.com/office/officeart/2008/layout/HalfCircleOrganizationChart"/>
    <dgm:cxn modelId="{E73A0FDA-2AEB-4B94-8B16-EB2B9B9C2B69}" type="presParOf" srcId="{EC4BECBB-B80E-4B64-B61F-BDE2CD1B86E4}" destId="{BEB0F1E2-CD57-4831-8C7E-B6CF20703A37}" srcOrd="2" destOrd="0" presId="urn:microsoft.com/office/officeart/2008/layout/HalfCircleOrganizationChart"/>
    <dgm:cxn modelId="{780F7425-00B4-4F5B-8BB7-5FDD948F3D99}" type="presParOf" srcId="{EC4BECBB-B80E-4B64-B61F-BDE2CD1B86E4}" destId="{378C9DCF-D7C2-46BE-9215-E557F0B941BE}" srcOrd="3" destOrd="0" presId="urn:microsoft.com/office/officeart/2008/layout/HalfCircleOrganizationChart"/>
    <dgm:cxn modelId="{78BE40DF-C666-43D0-A7E2-E743951C7D11}" type="presParOf" srcId="{6F423191-C794-42D9-B8BC-61D9041B1817}" destId="{3A5E29B3-C078-473C-8DD8-B7840FC7357F}" srcOrd="1" destOrd="0" presId="urn:microsoft.com/office/officeart/2008/layout/HalfCircleOrganizationChart"/>
    <dgm:cxn modelId="{62E49784-124E-4C8B-A2EB-7F562BB61B6D}" type="presParOf" srcId="{3A5E29B3-C078-473C-8DD8-B7840FC7357F}" destId="{4A49D8A1-F96D-4EF4-BB53-3C7FCCE2007B}" srcOrd="0" destOrd="0" presId="urn:microsoft.com/office/officeart/2008/layout/HalfCircleOrganizationChart"/>
    <dgm:cxn modelId="{0CF757CE-F975-415D-AA1D-A64924DA1126}" type="presParOf" srcId="{3A5E29B3-C078-473C-8DD8-B7840FC7357F}" destId="{D4769746-CB6A-45BE-A1B1-2B71E3F8E400}" srcOrd="1" destOrd="0" presId="urn:microsoft.com/office/officeart/2008/layout/HalfCircleOrganizationChart"/>
    <dgm:cxn modelId="{E88109EA-B3F6-4AE9-8409-ADE75B22D9A0}" type="presParOf" srcId="{D4769746-CB6A-45BE-A1B1-2B71E3F8E400}" destId="{89303CD3-75AB-4B12-9649-99A3BA269946}" srcOrd="0" destOrd="0" presId="urn:microsoft.com/office/officeart/2008/layout/HalfCircleOrganizationChart"/>
    <dgm:cxn modelId="{A72A314F-5817-4648-AC6A-3E5164A26654}" type="presParOf" srcId="{89303CD3-75AB-4B12-9649-99A3BA269946}" destId="{4AE03D9C-F642-4BF5-A833-2B2D35E812C8}" srcOrd="0" destOrd="0" presId="urn:microsoft.com/office/officeart/2008/layout/HalfCircleOrganizationChart"/>
    <dgm:cxn modelId="{EF3000CF-27ED-4ADF-9A6E-701F2BFC86EE}" type="presParOf" srcId="{89303CD3-75AB-4B12-9649-99A3BA269946}" destId="{78C199DB-F3A4-4FC5-8CBD-28276A614C6D}" srcOrd="1" destOrd="0" presId="urn:microsoft.com/office/officeart/2008/layout/HalfCircleOrganizationChart"/>
    <dgm:cxn modelId="{6FC2F2B6-0F80-4954-8E28-ABA0DF378D05}" type="presParOf" srcId="{89303CD3-75AB-4B12-9649-99A3BA269946}" destId="{20E4C921-D0AB-454E-B736-489209E033B1}" srcOrd="2" destOrd="0" presId="urn:microsoft.com/office/officeart/2008/layout/HalfCircleOrganizationChart"/>
    <dgm:cxn modelId="{21140377-4CB2-4781-A1D7-4EE6EA03A554}" type="presParOf" srcId="{89303CD3-75AB-4B12-9649-99A3BA269946}" destId="{7FE4B14D-0839-443A-B7BD-25C4159029A7}" srcOrd="3" destOrd="0" presId="urn:microsoft.com/office/officeart/2008/layout/HalfCircleOrganizationChart"/>
    <dgm:cxn modelId="{CBC4178C-E9C9-4C5B-B799-C7C6DAC8E63F}" type="presParOf" srcId="{D4769746-CB6A-45BE-A1B1-2B71E3F8E400}" destId="{E03A7C2B-B2E3-48B9-8498-AE8D6E5E2E11}" srcOrd="1" destOrd="0" presId="urn:microsoft.com/office/officeart/2008/layout/HalfCircleOrganizationChart"/>
    <dgm:cxn modelId="{BE5535CD-28F2-43AB-B96D-96DC12FCD18C}" type="presParOf" srcId="{D4769746-CB6A-45BE-A1B1-2B71E3F8E400}" destId="{3A054224-2793-4949-B5D3-2FA37D9BB8BD}" srcOrd="2" destOrd="0" presId="urn:microsoft.com/office/officeart/2008/layout/HalfCircleOrganizationChart"/>
    <dgm:cxn modelId="{F3051C81-691D-47FF-B876-4A55BC2C4117}" type="presParOf" srcId="{6F423191-C794-42D9-B8BC-61D9041B1817}" destId="{85C895D7-3BC9-4590-A73C-A81AF4517139}" srcOrd="2" destOrd="0" presId="urn:microsoft.com/office/officeart/2008/layout/HalfCircleOrganizationChart"/>
    <dgm:cxn modelId="{7E2C6174-85D5-48BD-A53A-14D556FE11ED}" type="presParOf" srcId="{4E63287C-6F97-4096-82AA-BE2F1F6ECA97}" destId="{2B652BB1-1D7B-4E0B-91DD-AEF063A25414}" srcOrd="2" destOrd="0" presId="urn:microsoft.com/office/officeart/2008/layout/HalfCircleOrganizationChart"/>
    <dgm:cxn modelId="{07F3509F-570F-408B-9E16-79699B066502}" type="presParOf" srcId="{7951E966-4AF6-40AD-894C-116C81BCB273}" destId="{B98E85E3-82DD-4A6A-9C8B-4704AF035E97}" srcOrd="4" destOrd="0" presId="urn:microsoft.com/office/officeart/2008/layout/HalfCircleOrganizationChart"/>
    <dgm:cxn modelId="{64B90B31-C5EA-4908-B7BD-907CF31A638A}" type="presParOf" srcId="{7951E966-4AF6-40AD-894C-116C81BCB273}" destId="{AA5413C8-913C-4E88-8ACC-43A609C13635}" srcOrd="5" destOrd="0" presId="urn:microsoft.com/office/officeart/2008/layout/HalfCircleOrganizationChart"/>
    <dgm:cxn modelId="{CC80F94F-8AC0-41BF-80EA-2C228CA9F8BC}" type="presParOf" srcId="{AA5413C8-913C-4E88-8ACC-43A609C13635}" destId="{828E878A-7583-463E-9215-5AC30A8D10C3}" srcOrd="0" destOrd="0" presId="urn:microsoft.com/office/officeart/2008/layout/HalfCircleOrganizationChart"/>
    <dgm:cxn modelId="{226BAF5A-D03C-42CD-9279-5E3E60BC605D}" type="presParOf" srcId="{828E878A-7583-463E-9215-5AC30A8D10C3}" destId="{ADDE74A2-9F94-432B-AC48-6053D1155AE1}" srcOrd="0" destOrd="0" presId="urn:microsoft.com/office/officeart/2008/layout/HalfCircleOrganizationChart"/>
    <dgm:cxn modelId="{88BAC16A-713C-4CF8-9DBC-2376DBA4F48A}" type="presParOf" srcId="{828E878A-7583-463E-9215-5AC30A8D10C3}" destId="{CA641CEC-4860-455A-A33B-0774B30A4EEA}" srcOrd="1" destOrd="0" presId="urn:microsoft.com/office/officeart/2008/layout/HalfCircleOrganizationChart"/>
    <dgm:cxn modelId="{B65F7551-2C3A-4E12-9223-E7A38083113B}" type="presParOf" srcId="{828E878A-7583-463E-9215-5AC30A8D10C3}" destId="{49B85DC6-9162-4C0E-9EBB-A44A039ED84D}" srcOrd="2" destOrd="0" presId="urn:microsoft.com/office/officeart/2008/layout/HalfCircleOrganizationChart"/>
    <dgm:cxn modelId="{11EEA0E2-89B5-4CC9-B3D7-CC2B89109B97}" type="presParOf" srcId="{828E878A-7583-463E-9215-5AC30A8D10C3}" destId="{2D456F80-7C4D-4FC8-9509-B98C3AC2C0FE}" srcOrd="3" destOrd="0" presId="urn:microsoft.com/office/officeart/2008/layout/HalfCircleOrganizationChart"/>
    <dgm:cxn modelId="{38450325-EABB-4252-9B66-E5B8942F9D65}" type="presParOf" srcId="{AA5413C8-913C-4E88-8ACC-43A609C13635}" destId="{8C5753F7-B2D4-4FB4-8880-068363BA7DE2}" srcOrd="1" destOrd="0" presId="urn:microsoft.com/office/officeart/2008/layout/HalfCircleOrganizationChart"/>
    <dgm:cxn modelId="{9A47018E-C15B-4107-A453-2A9D89586897}" type="presParOf" srcId="{8C5753F7-B2D4-4FB4-8880-068363BA7DE2}" destId="{38AADB65-89F3-46E4-AB7D-72F390360A0B}" srcOrd="0" destOrd="0" presId="urn:microsoft.com/office/officeart/2008/layout/HalfCircleOrganizationChart"/>
    <dgm:cxn modelId="{E51676F0-81DD-41D5-8826-DC1D5F0B47E5}" type="presParOf" srcId="{8C5753F7-B2D4-4FB4-8880-068363BA7DE2}" destId="{B0843F1D-6CA5-49C5-97D2-164DD738F4D3}" srcOrd="1" destOrd="0" presId="urn:microsoft.com/office/officeart/2008/layout/HalfCircleOrganizationChart"/>
    <dgm:cxn modelId="{FCC93ED3-549B-499F-9B44-99271936F214}" type="presParOf" srcId="{B0843F1D-6CA5-49C5-97D2-164DD738F4D3}" destId="{C7B85A60-33E8-4B71-A218-44DA4599E068}" srcOrd="0" destOrd="0" presId="urn:microsoft.com/office/officeart/2008/layout/HalfCircleOrganizationChart"/>
    <dgm:cxn modelId="{03D07835-C28C-49C3-9C46-B0A6AFCAB3D9}" type="presParOf" srcId="{C7B85A60-33E8-4B71-A218-44DA4599E068}" destId="{649AC8E7-86D7-4F92-AF3F-CAFAC7E91769}" srcOrd="0" destOrd="0" presId="urn:microsoft.com/office/officeart/2008/layout/HalfCircleOrganizationChart"/>
    <dgm:cxn modelId="{B1A7320C-7958-42F8-836A-521602887936}" type="presParOf" srcId="{C7B85A60-33E8-4B71-A218-44DA4599E068}" destId="{03034BCF-B9B7-4D87-BB21-8F847EB9D5E4}" srcOrd="1" destOrd="0" presId="urn:microsoft.com/office/officeart/2008/layout/HalfCircleOrganizationChart"/>
    <dgm:cxn modelId="{A18E6618-8E9F-48C6-934C-284461711764}" type="presParOf" srcId="{C7B85A60-33E8-4B71-A218-44DA4599E068}" destId="{85A09154-F367-4960-B3EA-A0B8CB3A6BBD}" srcOrd="2" destOrd="0" presId="urn:microsoft.com/office/officeart/2008/layout/HalfCircleOrganizationChart"/>
    <dgm:cxn modelId="{08806327-40A1-4709-9E45-60A63D10214C}" type="presParOf" srcId="{C7B85A60-33E8-4B71-A218-44DA4599E068}" destId="{44D5C594-FF9E-41DF-AEC6-1E55E7CA5D5E}" srcOrd="3" destOrd="0" presId="urn:microsoft.com/office/officeart/2008/layout/HalfCircleOrganizationChart"/>
    <dgm:cxn modelId="{47680E17-C519-49D4-9C74-6659A9301FD5}" type="presParOf" srcId="{B0843F1D-6CA5-49C5-97D2-164DD738F4D3}" destId="{ADACBAFA-DCEF-4762-93D6-FB75F2629A11}" srcOrd="1" destOrd="0" presId="urn:microsoft.com/office/officeart/2008/layout/HalfCircleOrganizationChart"/>
    <dgm:cxn modelId="{0A0A26EC-FE2D-445A-9D2D-AFBE398EB441}" type="presParOf" srcId="{B0843F1D-6CA5-49C5-97D2-164DD738F4D3}" destId="{0291F85E-EE6E-4173-98DE-BE3ADEF379E6}" srcOrd="2" destOrd="0" presId="urn:microsoft.com/office/officeart/2008/layout/HalfCircleOrganizationChart"/>
    <dgm:cxn modelId="{C5A367A6-AF0C-4FEE-A530-BE96B4C619AD}" type="presParOf" srcId="{AA5413C8-913C-4E88-8ACC-43A609C13635}" destId="{73D41E56-97AC-479A-B39E-479B31F60307}" srcOrd="2" destOrd="0" presId="urn:microsoft.com/office/officeart/2008/layout/HalfCircleOrganizationChart"/>
    <dgm:cxn modelId="{830E6FA5-945B-4223-A07C-3ACF9E098CC6}" type="presParOf" srcId="{DF3C6724-16F6-43C4-8CD1-1DD5957E7254}" destId="{053ABB72-66BE-4758-8D67-DBDDDB6EA015}"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1C48EDB-4B93-4769-A7A2-D9088762541A}" type="doc">
      <dgm:prSet loTypeId="urn:microsoft.com/office/officeart/2008/layout/HalfCircleOrganizationChart" loCatId="hierarchy" qsTypeId="urn:microsoft.com/office/officeart/2005/8/quickstyle/simple5" qsCatId="simple" csTypeId="urn:microsoft.com/office/officeart/2005/8/colors/colorful5" csCatId="colorful" phldr="1"/>
      <dgm:spPr/>
      <dgm:t>
        <a:bodyPr/>
        <a:lstStyle/>
        <a:p>
          <a:endParaRPr lang="es-MX"/>
        </a:p>
      </dgm:t>
    </dgm:pt>
    <dgm:pt modelId="{1B022E0F-0D61-4C88-AA9F-DAC064D913B9}">
      <dgm:prSet phldrT="[Texto]" custT="1"/>
      <dgm:spPr/>
      <dgm:t>
        <a:bodyPr/>
        <a:lstStyle/>
        <a:p>
          <a:r>
            <a:rPr lang="es-MX" sz="3200" dirty="0"/>
            <a:t>Objeto</a:t>
          </a:r>
        </a:p>
      </dgm:t>
    </dgm:pt>
    <dgm:pt modelId="{3017BE2C-ADE5-4781-A634-CB2229835384}" type="parTrans" cxnId="{3B961C75-9D03-442E-BAF9-9EC7F76A7410}">
      <dgm:prSet/>
      <dgm:spPr/>
      <dgm:t>
        <a:bodyPr/>
        <a:lstStyle/>
        <a:p>
          <a:endParaRPr lang="es-MX"/>
        </a:p>
      </dgm:t>
    </dgm:pt>
    <dgm:pt modelId="{BA62321E-4272-48F6-8C9B-B68B225450AE}" type="sibTrans" cxnId="{3B961C75-9D03-442E-BAF9-9EC7F76A7410}">
      <dgm:prSet/>
      <dgm:spPr/>
      <dgm:t>
        <a:bodyPr/>
        <a:lstStyle/>
        <a:p>
          <a:endParaRPr lang="es-MX"/>
        </a:p>
      </dgm:t>
    </dgm:pt>
    <dgm:pt modelId="{CE2BF047-61FC-49E2-9D99-710D8B81B2E5}">
      <dgm:prSet phldrT="[Texto]" custT="1"/>
      <dgm:spPr/>
      <dgm:t>
        <a:bodyPr/>
        <a:lstStyle/>
        <a:p>
          <a:r>
            <a:rPr lang="es-MX" sz="1400" b="1" dirty="0"/>
            <a:t>Establecer las bases de coordinación entre la Federación, las entidades federativas, los municipios y las alcaldías de la Ciudad de México, para el funcionamiento del Sistema Nacional, para que las autoridades competentes prevengan, investiguen y sancionen las faltas administrativas y los hechos de corrupción.</a:t>
          </a:r>
        </a:p>
      </dgm:t>
    </dgm:pt>
    <dgm:pt modelId="{B3CDE6C0-867F-40F8-BBA2-929F518C21A9}" type="parTrans" cxnId="{5AE08F52-7445-4A65-BAC5-197CAD88B825}">
      <dgm:prSet/>
      <dgm:spPr/>
      <dgm:t>
        <a:bodyPr/>
        <a:lstStyle/>
        <a:p>
          <a:endParaRPr lang="es-MX"/>
        </a:p>
      </dgm:t>
    </dgm:pt>
    <dgm:pt modelId="{629CF760-C5BB-4E31-8CC2-35F8737FD361}" type="sibTrans" cxnId="{5AE08F52-7445-4A65-BAC5-197CAD88B825}">
      <dgm:prSet/>
      <dgm:spPr/>
      <dgm:t>
        <a:bodyPr/>
        <a:lstStyle/>
        <a:p>
          <a:endParaRPr lang="es-MX"/>
        </a:p>
      </dgm:t>
    </dgm:pt>
    <dgm:pt modelId="{866B39B9-1A06-4890-94BB-8C2B6EA2D6E8}">
      <dgm:prSet phldrT="[Texto]" custT="1"/>
      <dgm:spPr/>
      <dgm:t>
        <a:bodyPr/>
        <a:lstStyle/>
        <a:p>
          <a:r>
            <a:rPr lang="es-MX" sz="2800" dirty="0"/>
            <a:t>Aplicación</a:t>
          </a:r>
          <a:endParaRPr lang="es-MX" sz="1100" dirty="0"/>
        </a:p>
      </dgm:t>
    </dgm:pt>
    <dgm:pt modelId="{35382552-791D-42E6-A1E5-5B593F451C84}" type="parTrans" cxnId="{D9230A29-C3DF-4231-A931-5EE90129C4EB}">
      <dgm:prSet/>
      <dgm:spPr/>
      <dgm:t>
        <a:bodyPr/>
        <a:lstStyle/>
        <a:p>
          <a:endParaRPr lang="es-MX"/>
        </a:p>
      </dgm:t>
    </dgm:pt>
    <dgm:pt modelId="{F53026BC-307F-44A6-828F-2029F120292D}" type="sibTrans" cxnId="{D9230A29-C3DF-4231-A931-5EE90129C4EB}">
      <dgm:prSet/>
      <dgm:spPr/>
      <dgm:t>
        <a:bodyPr/>
        <a:lstStyle/>
        <a:p>
          <a:endParaRPr lang="es-MX"/>
        </a:p>
      </dgm:t>
    </dgm:pt>
    <dgm:pt modelId="{7CE7C977-D7F7-4518-943B-35A5E31A9E42}">
      <dgm:prSet phldrT="[Texto]" custT="1"/>
      <dgm:spPr/>
      <dgm:t>
        <a:bodyPr/>
        <a:lstStyle/>
        <a:p>
          <a:r>
            <a:rPr lang="es-MX" sz="1400" b="1" dirty="0"/>
            <a:t>A las autoridades de todos los órdenes de gobierno vinculadas a la prevención, detección y sanción de faltas administrativas y hechos de corrupción, así como en la fiscalización y control de recursos públicos.</a:t>
          </a:r>
        </a:p>
      </dgm:t>
    </dgm:pt>
    <dgm:pt modelId="{4E309423-1A01-4B6D-87D2-BFD01A764E7D}" type="parTrans" cxnId="{682847F3-33C6-4A19-B862-D1AAA6862080}">
      <dgm:prSet/>
      <dgm:spPr/>
      <dgm:t>
        <a:bodyPr/>
        <a:lstStyle/>
        <a:p>
          <a:endParaRPr lang="es-MX"/>
        </a:p>
      </dgm:t>
    </dgm:pt>
    <dgm:pt modelId="{6E589C07-6EA6-49A4-91E4-FB4B71CB605F}" type="sibTrans" cxnId="{682847F3-33C6-4A19-B862-D1AAA6862080}">
      <dgm:prSet/>
      <dgm:spPr/>
      <dgm:t>
        <a:bodyPr/>
        <a:lstStyle/>
        <a:p>
          <a:endParaRPr lang="es-MX"/>
        </a:p>
      </dgm:t>
    </dgm:pt>
    <dgm:pt modelId="{56B4684A-1E9B-486F-B002-0843F8AF2988}">
      <dgm:prSet phldrT="[Texto]" custT="1"/>
      <dgm:spPr/>
      <dgm:t>
        <a:bodyPr/>
        <a:lstStyle/>
        <a:p>
          <a:r>
            <a:rPr lang="es-ES" sz="3600" dirty="0"/>
            <a:t>LEY GENERAL DEL SISTEMA NACIONAL ANTICORRUPCIÓN</a:t>
          </a:r>
          <a:endParaRPr lang="es-MX" sz="3600" dirty="0"/>
        </a:p>
      </dgm:t>
    </dgm:pt>
    <dgm:pt modelId="{7D132C92-A762-4DC3-9D4F-9CC39C9677A7}" type="parTrans" cxnId="{16B717EC-301C-4E8A-9B3A-3480BCF7C9CA}">
      <dgm:prSet/>
      <dgm:spPr/>
      <dgm:t>
        <a:bodyPr/>
        <a:lstStyle/>
        <a:p>
          <a:endParaRPr lang="es-MX"/>
        </a:p>
      </dgm:t>
    </dgm:pt>
    <dgm:pt modelId="{E6BBDD6D-72B7-4F90-991D-1D913C944714}" type="sibTrans" cxnId="{16B717EC-301C-4E8A-9B3A-3480BCF7C9CA}">
      <dgm:prSet/>
      <dgm:spPr/>
      <dgm:t>
        <a:bodyPr/>
        <a:lstStyle/>
        <a:p>
          <a:endParaRPr lang="es-MX"/>
        </a:p>
      </dgm:t>
    </dgm:pt>
    <dgm:pt modelId="{9429681D-4645-4857-84FB-9C32D69F7490}" type="pres">
      <dgm:prSet presAssocID="{91C48EDB-4B93-4769-A7A2-D9088762541A}" presName="Name0" presStyleCnt="0">
        <dgm:presLayoutVars>
          <dgm:orgChart val="1"/>
          <dgm:chPref val="1"/>
          <dgm:dir/>
          <dgm:animOne val="branch"/>
          <dgm:animLvl val="lvl"/>
          <dgm:resizeHandles/>
        </dgm:presLayoutVars>
      </dgm:prSet>
      <dgm:spPr/>
    </dgm:pt>
    <dgm:pt modelId="{5787B729-48F5-444E-BC69-DA3BA9EF4370}" type="pres">
      <dgm:prSet presAssocID="{56B4684A-1E9B-486F-B002-0843F8AF2988}" presName="hierRoot1" presStyleCnt="0">
        <dgm:presLayoutVars>
          <dgm:hierBranch val="init"/>
        </dgm:presLayoutVars>
      </dgm:prSet>
      <dgm:spPr/>
    </dgm:pt>
    <dgm:pt modelId="{CE7761D7-B7B2-48BD-AC1B-A34C89BB23CE}" type="pres">
      <dgm:prSet presAssocID="{56B4684A-1E9B-486F-B002-0843F8AF2988}" presName="rootComposite1" presStyleCnt="0"/>
      <dgm:spPr/>
    </dgm:pt>
    <dgm:pt modelId="{85317E3D-27BC-4A78-96C0-D745B7CDDA7E}" type="pres">
      <dgm:prSet presAssocID="{56B4684A-1E9B-486F-B002-0843F8AF2988}" presName="rootText1" presStyleLbl="alignAcc1" presStyleIdx="0" presStyleCnt="0" custScaleX="329658">
        <dgm:presLayoutVars>
          <dgm:chPref val="3"/>
        </dgm:presLayoutVars>
      </dgm:prSet>
      <dgm:spPr/>
    </dgm:pt>
    <dgm:pt modelId="{7E03E682-CC49-4C41-BC9A-772C261C23FE}" type="pres">
      <dgm:prSet presAssocID="{56B4684A-1E9B-486F-B002-0843F8AF2988}" presName="topArc1" presStyleLbl="parChTrans1D1" presStyleIdx="0" presStyleCnt="10"/>
      <dgm:spPr/>
    </dgm:pt>
    <dgm:pt modelId="{B8A5FC23-304C-4AB0-B6A9-319B1C72870A}" type="pres">
      <dgm:prSet presAssocID="{56B4684A-1E9B-486F-B002-0843F8AF2988}" presName="bottomArc1" presStyleLbl="parChTrans1D1" presStyleIdx="1" presStyleCnt="10"/>
      <dgm:spPr/>
    </dgm:pt>
    <dgm:pt modelId="{CD1021D2-33D3-4B0F-84F9-04E02C2C33A7}" type="pres">
      <dgm:prSet presAssocID="{56B4684A-1E9B-486F-B002-0843F8AF2988}" presName="topConnNode1" presStyleLbl="node1" presStyleIdx="0" presStyleCnt="0"/>
      <dgm:spPr/>
    </dgm:pt>
    <dgm:pt modelId="{33FF7770-1C5D-4F8F-B52E-8861091CD148}" type="pres">
      <dgm:prSet presAssocID="{56B4684A-1E9B-486F-B002-0843F8AF2988}" presName="hierChild2" presStyleCnt="0"/>
      <dgm:spPr/>
    </dgm:pt>
    <dgm:pt modelId="{881FA82E-E7D2-4968-932C-58B0903769B0}" type="pres">
      <dgm:prSet presAssocID="{3017BE2C-ADE5-4781-A634-CB2229835384}" presName="Name28" presStyleLbl="parChTrans1D2" presStyleIdx="0" presStyleCnt="2"/>
      <dgm:spPr/>
    </dgm:pt>
    <dgm:pt modelId="{2CB66801-296C-43B3-A486-7577B7977EF8}" type="pres">
      <dgm:prSet presAssocID="{1B022E0F-0D61-4C88-AA9F-DAC064D913B9}" presName="hierRoot2" presStyleCnt="0">
        <dgm:presLayoutVars>
          <dgm:hierBranch val="init"/>
        </dgm:presLayoutVars>
      </dgm:prSet>
      <dgm:spPr/>
    </dgm:pt>
    <dgm:pt modelId="{58CEFBE1-FAFD-497E-89C7-56D4B9A22985}" type="pres">
      <dgm:prSet presAssocID="{1B022E0F-0D61-4C88-AA9F-DAC064D913B9}" presName="rootComposite2" presStyleCnt="0"/>
      <dgm:spPr/>
    </dgm:pt>
    <dgm:pt modelId="{E75A2F66-852E-4B67-BFFF-A670292A5863}" type="pres">
      <dgm:prSet presAssocID="{1B022E0F-0D61-4C88-AA9F-DAC064D913B9}" presName="rootText2" presStyleLbl="alignAcc1" presStyleIdx="0" presStyleCnt="0">
        <dgm:presLayoutVars>
          <dgm:chPref val="3"/>
        </dgm:presLayoutVars>
      </dgm:prSet>
      <dgm:spPr/>
    </dgm:pt>
    <dgm:pt modelId="{71DF1A90-867E-4C22-8D0B-D8AEDB4A4420}" type="pres">
      <dgm:prSet presAssocID="{1B022E0F-0D61-4C88-AA9F-DAC064D913B9}" presName="topArc2" presStyleLbl="parChTrans1D1" presStyleIdx="2" presStyleCnt="10"/>
      <dgm:spPr/>
    </dgm:pt>
    <dgm:pt modelId="{771460D1-EEDA-407A-A918-3DB0AF976A6F}" type="pres">
      <dgm:prSet presAssocID="{1B022E0F-0D61-4C88-AA9F-DAC064D913B9}" presName="bottomArc2" presStyleLbl="parChTrans1D1" presStyleIdx="3" presStyleCnt="10"/>
      <dgm:spPr/>
    </dgm:pt>
    <dgm:pt modelId="{2F43C342-3A62-42BB-BF5A-1FA6F2B3936C}" type="pres">
      <dgm:prSet presAssocID="{1B022E0F-0D61-4C88-AA9F-DAC064D913B9}" presName="topConnNode2" presStyleLbl="node2" presStyleIdx="0" presStyleCnt="0"/>
      <dgm:spPr/>
    </dgm:pt>
    <dgm:pt modelId="{C289B95B-7669-4F5C-AC3A-CF683AA95744}" type="pres">
      <dgm:prSet presAssocID="{1B022E0F-0D61-4C88-AA9F-DAC064D913B9}" presName="hierChild4" presStyleCnt="0"/>
      <dgm:spPr/>
    </dgm:pt>
    <dgm:pt modelId="{0EE60CCA-CA1F-44C4-88E5-88729A49E8A0}" type="pres">
      <dgm:prSet presAssocID="{B3CDE6C0-867F-40F8-BBA2-929F518C21A9}" presName="Name28" presStyleLbl="parChTrans1D3" presStyleIdx="0" presStyleCnt="2"/>
      <dgm:spPr/>
    </dgm:pt>
    <dgm:pt modelId="{7A7CEE8B-08E1-41E9-BDA5-9B8561494673}" type="pres">
      <dgm:prSet presAssocID="{CE2BF047-61FC-49E2-9D99-710D8B81B2E5}" presName="hierRoot2" presStyleCnt="0">
        <dgm:presLayoutVars>
          <dgm:hierBranch val="init"/>
        </dgm:presLayoutVars>
      </dgm:prSet>
      <dgm:spPr/>
    </dgm:pt>
    <dgm:pt modelId="{D0040831-FC1E-43A7-9FEE-575114B931E3}" type="pres">
      <dgm:prSet presAssocID="{CE2BF047-61FC-49E2-9D99-710D8B81B2E5}" presName="rootComposite2" presStyleCnt="0"/>
      <dgm:spPr/>
    </dgm:pt>
    <dgm:pt modelId="{F791F56D-515D-4664-9394-00B4ACF61E76}" type="pres">
      <dgm:prSet presAssocID="{CE2BF047-61FC-49E2-9D99-710D8B81B2E5}" presName="rootText2" presStyleLbl="alignAcc1" presStyleIdx="0" presStyleCnt="0" custScaleX="118817" custScaleY="128009" custLinFactNeighborX="-49855" custLinFactNeighborY="3308">
        <dgm:presLayoutVars>
          <dgm:chPref val="3"/>
        </dgm:presLayoutVars>
      </dgm:prSet>
      <dgm:spPr/>
    </dgm:pt>
    <dgm:pt modelId="{CCD18141-AC78-4CAE-BB27-C4F90D558BA1}" type="pres">
      <dgm:prSet presAssocID="{CE2BF047-61FC-49E2-9D99-710D8B81B2E5}" presName="topArc2" presStyleLbl="parChTrans1D1" presStyleIdx="4" presStyleCnt="10">
        <dgm:style>
          <a:lnRef idx="2">
            <a:schemeClr val="accent2"/>
          </a:lnRef>
          <a:fillRef idx="1">
            <a:schemeClr val="lt1"/>
          </a:fillRef>
          <a:effectRef idx="0">
            <a:schemeClr val="accent2"/>
          </a:effectRef>
          <a:fontRef idx="minor">
            <a:schemeClr val="dk1"/>
          </a:fontRef>
        </dgm:style>
      </dgm:prSet>
      <dgm:spPr/>
    </dgm:pt>
    <dgm:pt modelId="{AF5CD16F-637A-48D2-A18F-8E8F67647A99}" type="pres">
      <dgm:prSet presAssocID="{CE2BF047-61FC-49E2-9D99-710D8B81B2E5}" presName="bottomArc2" presStyleLbl="parChTrans1D1" presStyleIdx="5" presStyleCnt="10">
        <dgm:style>
          <a:lnRef idx="2">
            <a:schemeClr val="accent2"/>
          </a:lnRef>
          <a:fillRef idx="1">
            <a:schemeClr val="lt1"/>
          </a:fillRef>
          <a:effectRef idx="0">
            <a:schemeClr val="accent2"/>
          </a:effectRef>
          <a:fontRef idx="minor">
            <a:schemeClr val="dk1"/>
          </a:fontRef>
        </dgm:style>
      </dgm:prSet>
      <dgm:spPr/>
    </dgm:pt>
    <dgm:pt modelId="{1263DDD0-93AB-48A0-B74B-9A21159B0B79}" type="pres">
      <dgm:prSet presAssocID="{CE2BF047-61FC-49E2-9D99-710D8B81B2E5}" presName="topConnNode2" presStyleLbl="node3" presStyleIdx="0" presStyleCnt="0"/>
      <dgm:spPr/>
    </dgm:pt>
    <dgm:pt modelId="{1ACAB84A-47EC-4D5A-8E0D-C6B97CB2B2C1}" type="pres">
      <dgm:prSet presAssocID="{CE2BF047-61FC-49E2-9D99-710D8B81B2E5}" presName="hierChild4" presStyleCnt="0"/>
      <dgm:spPr/>
    </dgm:pt>
    <dgm:pt modelId="{566FA284-98F5-4F44-8C38-89017D3737E6}" type="pres">
      <dgm:prSet presAssocID="{CE2BF047-61FC-49E2-9D99-710D8B81B2E5}" presName="hierChild5" presStyleCnt="0"/>
      <dgm:spPr/>
    </dgm:pt>
    <dgm:pt modelId="{74007EC6-8265-45BF-9A5E-9F994D5BD4B8}" type="pres">
      <dgm:prSet presAssocID="{1B022E0F-0D61-4C88-AA9F-DAC064D913B9}" presName="hierChild5" presStyleCnt="0"/>
      <dgm:spPr/>
    </dgm:pt>
    <dgm:pt modelId="{8E65993E-3ED2-4E27-83FD-0264DF739A6D}" type="pres">
      <dgm:prSet presAssocID="{35382552-791D-42E6-A1E5-5B593F451C84}" presName="Name28" presStyleLbl="parChTrans1D2" presStyleIdx="1" presStyleCnt="2"/>
      <dgm:spPr/>
    </dgm:pt>
    <dgm:pt modelId="{13345DC6-45A8-4EE2-B136-10DDA571E1F2}" type="pres">
      <dgm:prSet presAssocID="{866B39B9-1A06-4890-94BB-8C2B6EA2D6E8}" presName="hierRoot2" presStyleCnt="0">
        <dgm:presLayoutVars>
          <dgm:hierBranch val="init"/>
        </dgm:presLayoutVars>
      </dgm:prSet>
      <dgm:spPr/>
    </dgm:pt>
    <dgm:pt modelId="{9E55E72A-0368-4C40-AE27-852853B72A44}" type="pres">
      <dgm:prSet presAssocID="{866B39B9-1A06-4890-94BB-8C2B6EA2D6E8}" presName="rootComposite2" presStyleCnt="0"/>
      <dgm:spPr/>
    </dgm:pt>
    <dgm:pt modelId="{FC0B624B-651C-4686-A164-018A433E60FB}" type="pres">
      <dgm:prSet presAssocID="{866B39B9-1A06-4890-94BB-8C2B6EA2D6E8}" presName="rootText2" presStyleLbl="alignAcc1" presStyleIdx="0" presStyleCnt="0">
        <dgm:presLayoutVars>
          <dgm:chPref val="3"/>
        </dgm:presLayoutVars>
      </dgm:prSet>
      <dgm:spPr/>
    </dgm:pt>
    <dgm:pt modelId="{D69992A9-D317-4E4F-BBAF-077F7F9D6AA2}" type="pres">
      <dgm:prSet presAssocID="{866B39B9-1A06-4890-94BB-8C2B6EA2D6E8}" presName="topArc2" presStyleLbl="parChTrans1D1" presStyleIdx="6" presStyleCnt="10"/>
      <dgm:spPr/>
    </dgm:pt>
    <dgm:pt modelId="{49F2AF51-BAD3-48DC-8F37-2B158C621A3E}" type="pres">
      <dgm:prSet presAssocID="{866B39B9-1A06-4890-94BB-8C2B6EA2D6E8}" presName="bottomArc2" presStyleLbl="parChTrans1D1" presStyleIdx="7" presStyleCnt="10"/>
      <dgm:spPr/>
    </dgm:pt>
    <dgm:pt modelId="{9A2AE5DC-75EB-41D8-B1DA-AF3AB050CB01}" type="pres">
      <dgm:prSet presAssocID="{866B39B9-1A06-4890-94BB-8C2B6EA2D6E8}" presName="topConnNode2" presStyleLbl="node2" presStyleIdx="0" presStyleCnt="0"/>
      <dgm:spPr/>
    </dgm:pt>
    <dgm:pt modelId="{7195A3F1-ADEF-43CD-8FE5-315421E80848}" type="pres">
      <dgm:prSet presAssocID="{866B39B9-1A06-4890-94BB-8C2B6EA2D6E8}" presName="hierChild4" presStyleCnt="0"/>
      <dgm:spPr/>
    </dgm:pt>
    <dgm:pt modelId="{B5A7EAEB-8972-4E0A-9EF4-C1F374A50829}" type="pres">
      <dgm:prSet presAssocID="{4E309423-1A01-4B6D-87D2-BFD01A764E7D}" presName="Name28" presStyleLbl="parChTrans1D3" presStyleIdx="1" presStyleCnt="2"/>
      <dgm:spPr/>
    </dgm:pt>
    <dgm:pt modelId="{EA503A0B-05EC-420A-A68A-05404B07EB11}" type="pres">
      <dgm:prSet presAssocID="{7CE7C977-D7F7-4518-943B-35A5E31A9E42}" presName="hierRoot2" presStyleCnt="0">
        <dgm:presLayoutVars>
          <dgm:hierBranch val="init"/>
        </dgm:presLayoutVars>
      </dgm:prSet>
      <dgm:spPr/>
    </dgm:pt>
    <dgm:pt modelId="{AA9BCA55-875E-4EA6-ACEA-370EE09FD41C}" type="pres">
      <dgm:prSet presAssocID="{7CE7C977-D7F7-4518-943B-35A5E31A9E42}" presName="rootComposite2" presStyleCnt="0"/>
      <dgm:spPr/>
    </dgm:pt>
    <dgm:pt modelId="{811EFF8C-E5D7-4604-A87C-393BB801C544}" type="pres">
      <dgm:prSet presAssocID="{7CE7C977-D7F7-4518-943B-35A5E31A9E42}" presName="rootText2" presStyleLbl="alignAcc1" presStyleIdx="0" presStyleCnt="0">
        <dgm:presLayoutVars>
          <dgm:chPref val="3"/>
        </dgm:presLayoutVars>
      </dgm:prSet>
      <dgm:spPr/>
    </dgm:pt>
    <dgm:pt modelId="{6B28FE35-59CB-4891-93FD-03516AB87198}" type="pres">
      <dgm:prSet presAssocID="{7CE7C977-D7F7-4518-943B-35A5E31A9E42}" presName="topArc2" presStyleLbl="parChTrans1D1" presStyleIdx="8" presStyleCnt="10">
        <dgm:style>
          <a:lnRef idx="2">
            <a:schemeClr val="accent2"/>
          </a:lnRef>
          <a:fillRef idx="1">
            <a:schemeClr val="lt1"/>
          </a:fillRef>
          <a:effectRef idx="0">
            <a:schemeClr val="accent2"/>
          </a:effectRef>
          <a:fontRef idx="minor">
            <a:schemeClr val="dk1"/>
          </a:fontRef>
        </dgm:style>
      </dgm:prSet>
      <dgm:spPr/>
    </dgm:pt>
    <dgm:pt modelId="{984DBBF5-764D-4B8F-9C86-C13F04023D15}" type="pres">
      <dgm:prSet presAssocID="{7CE7C977-D7F7-4518-943B-35A5E31A9E42}" presName="bottomArc2" presStyleLbl="parChTrans1D1" presStyleIdx="9" presStyleCnt="10">
        <dgm:style>
          <a:lnRef idx="2">
            <a:schemeClr val="accent2"/>
          </a:lnRef>
          <a:fillRef idx="1">
            <a:schemeClr val="lt1"/>
          </a:fillRef>
          <a:effectRef idx="0">
            <a:schemeClr val="accent2"/>
          </a:effectRef>
          <a:fontRef idx="minor">
            <a:schemeClr val="dk1"/>
          </a:fontRef>
        </dgm:style>
      </dgm:prSet>
      <dgm:spPr/>
    </dgm:pt>
    <dgm:pt modelId="{97036158-E465-4B9D-972A-BE9AD2D1A5F0}" type="pres">
      <dgm:prSet presAssocID="{7CE7C977-D7F7-4518-943B-35A5E31A9E42}" presName="topConnNode2" presStyleLbl="node3" presStyleIdx="0" presStyleCnt="0"/>
      <dgm:spPr/>
    </dgm:pt>
    <dgm:pt modelId="{CEADA6B6-E221-476E-B483-D9935E5DBDAB}" type="pres">
      <dgm:prSet presAssocID="{7CE7C977-D7F7-4518-943B-35A5E31A9E42}" presName="hierChild4" presStyleCnt="0"/>
      <dgm:spPr/>
    </dgm:pt>
    <dgm:pt modelId="{94E4CE2A-8E9C-4747-A5D2-0015FA986B20}" type="pres">
      <dgm:prSet presAssocID="{7CE7C977-D7F7-4518-943B-35A5E31A9E42}" presName="hierChild5" presStyleCnt="0"/>
      <dgm:spPr/>
    </dgm:pt>
    <dgm:pt modelId="{62E0F7B0-83DC-44E0-A853-5BE1C45D3F4C}" type="pres">
      <dgm:prSet presAssocID="{866B39B9-1A06-4890-94BB-8C2B6EA2D6E8}" presName="hierChild5" presStyleCnt="0"/>
      <dgm:spPr/>
    </dgm:pt>
    <dgm:pt modelId="{071AD9B7-29C8-466A-BEFC-50D1345B8D16}" type="pres">
      <dgm:prSet presAssocID="{56B4684A-1E9B-486F-B002-0843F8AF2988}" presName="hierChild3" presStyleCnt="0"/>
      <dgm:spPr/>
    </dgm:pt>
  </dgm:ptLst>
  <dgm:cxnLst>
    <dgm:cxn modelId="{984A161F-AFAA-4B38-A3CE-EF10A8B7A46C}" type="presOf" srcId="{56B4684A-1E9B-486F-B002-0843F8AF2988}" destId="{85317E3D-27BC-4A78-96C0-D745B7CDDA7E}" srcOrd="0" destOrd="0" presId="urn:microsoft.com/office/officeart/2008/layout/HalfCircleOrganizationChart"/>
    <dgm:cxn modelId="{D9230A29-C3DF-4231-A931-5EE90129C4EB}" srcId="{56B4684A-1E9B-486F-B002-0843F8AF2988}" destId="{866B39B9-1A06-4890-94BB-8C2B6EA2D6E8}" srcOrd="1" destOrd="0" parTransId="{35382552-791D-42E6-A1E5-5B593F451C84}" sibTransId="{F53026BC-307F-44A6-828F-2029F120292D}"/>
    <dgm:cxn modelId="{A7D1232A-7BD5-4B81-BAD3-4CD11CD85326}" type="presOf" srcId="{B3CDE6C0-867F-40F8-BBA2-929F518C21A9}" destId="{0EE60CCA-CA1F-44C4-88E5-88729A49E8A0}" srcOrd="0" destOrd="0" presId="urn:microsoft.com/office/officeart/2008/layout/HalfCircleOrganizationChart"/>
    <dgm:cxn modelId="{3B301F2F-C9CD-4AFE-A35F-60A01B6C4760}" type="presOf" srcId="{7CE7C977-D7F7-4518-943B-35A5E31A9E42}" destId="{811EFF8C-E5D7-4604-A87C-393BB801C544}" srcOrd="0" destOrd="0" presId="urn:microsoft.com/office/officeart/2008/layout/HalfCircleOrganizationChart"/>
    <dgm:cxn modelId="{36C6B55D-1EB3-4C80-95A5-A62D7FC7557E}" type="presOf" srcId="{4E309423-1A01-4B6D-87D2-BFD01A764E7D}" destId="{B5A7EAEB-8972-4E0A-9EF4-C1F374A50829}" srcOrd="0" destOrd="0" presId="urn:microsoft.com/office/officeart/2008/layout/HalfCircleOrganizationChart"/>
    <dgm:cxn modelId="{83DB5B51-D0C9-45EE-837A-FD46EE29478D}" type="presOf" srcId="{CE2BF047-61FC-49E2-9D99-710D8B81B2E5}" destId="{F791F56D-515D-4664-9394-00B4ACF61E76}" srcOrd="0" destOrd="0" presId="urn:microsoft.com/office/officeart/2008/layout/HalfCircleOrganizationChart"/>
    <dgm:cxn modelId="{5AE08F52-7445-4A65-BAC5-197CAD88B825}" srcId="{1B022E0F-0D61-4C88-AA9F-DAC064D913B9}" destId="{CE2BF047-61FC-49E2-9D99-710D8B81B2E5}" srcOrd="0" destOrd="0" parTransId="{B3CDE6C0-867F-40F8-BBA2-929F518C21A9}" sibTransId="{629CF760-C5BB-4E31-8CC2-35F8737FD361}"/>
    <dgm:cxn modelId="{3B961C75-9D03-442E-BAF9-9EC7F76A7410}" srcId="{56B4684A-1E9B-486F-B002-0843F8AF2988}" destId="{1B022E0F-0D61-4C88-AA9F-DAC064D913B9}" srcOrd="0" destOrd="0" parTransId="{3017BE2C-ADE5-4781-A634-CB2229835384}" sibTransId="{BA62321E-4272-48F6-8C9B-B68B225450AE}"/>
    <dgm:cxn modelId="{BD45FA78-EE52-4753-8E97-6DDCF5B6FD93}" type="presOf" srcId="{7CE7C977-D7F7-4518-943B-35A5E31A9E42}" destId="{97036158-E465-4B9D-972A-BE9AD2D1A5F0}" srcOrd="1" destOrd="0" presId="urn:microsoft.com/office/officeart/2008/layout/HalfCircleOrganizationChart"/>
    <dgm:cxn modelId="{C128B159-C87E-4484-8607-E721AE8C4027}" type="presOf" srcId="{1B022E0F-0D61-4C88-AA9F-DAC064D913B9}" destId="{2F43C342-3A62-42BB-BF5A-1FA6F2B3936C}" srcOrd="1" destOrd="0" presId="urn:microsoft.com/office/officeart/2008/layout/HalfCircleOrganizationChart"/>
    <dgm:cxn modelId="{FCE5B487-5127-407D-9398-743DD152DD0D}" type="presOf" srcId="{866B39B9-1A06-4890-94BB-8C2B6EA2D6E8}" destId="{9A2AE5DC-75EB-41D8-B1DA-AF3AB050CB01}" srcOrd="1" destOrd="0" presId="urn:microsoft.com/office/officeart/2008/layout/HalfCircleOrganizationChart"/>
    <dgm:cxn modelId="{4F9A3098-17B6-4DC0-B9C9-6FF751C4507D}" type="presOf" srcId="{CE2BF047-61FC-49E2-9D99-710D8B81B2E5}" destId="{1263DDD0-93AB-48A0-B74B-9A21159B0B79}" srcOrd="1" destOrd="0" presId="urn:microsoft.com/office/officeart/2008/layout/HalfCircleOrganizationChart"/>
    <dgm:cxn modelId="{E8C656A6-61CF-4386-8734-FD54CFC87691}" type="presOf" srcId="{3017BE2C-ADE5-4781-A634-CB2229835384}" destId="{881FA82E-E7D2-4968-932C-58B0903769B0}" srcOrd="0" destOrd="0" presId="urn:microsoft.com/office/officeart/2008/layout/HalfCircleOrganizationChart"/>
    <dgm:cxn modelId="{D28F26BD-E729-4200-83AA-D09C4D10E144}" type="presOf" srcId="{35382552-791D-42E6-A1E5-5B593F451C84}" destId="{8E65993E-3ED2-4E27-83FD-0264DF739A6D}" srcOrd="0" destOrd="0" presId="urn:microsoft.com/office/officeart/2008/layout/HalfCircleOrganizationChart"/>
    <dgm:cxn modelId="{A9AAA6E6-64B0-4FF6-8D60-5E3769A117A8}" type="presOf" srcId="{56B4684A-1E9B-486F-B002-0843F8AF2988}" destId="{CD1021D2-33D3-4B0F-84F9-04E02C2C33A7}" srcOrd="1" destOrd="0" presId="urn:microsoft.com/office/officeart/2008/layout/HalfCircleOrganizationChart"/>
    <dgm:cxn modelId="{1CFC74EB-A801-4C53-8287-0EE3E23441D4}" type="presOf" srcId="{91C48EDB-4B93-4769-A7A2-D9088762541A}" destId="{9429681D-4645-4857-84FB-9C32D69F7490}" srcOrd="0" destOrd="0" presId="urn:microsoft.com/office/officeart/2008/layout/HalfCircleOrganizationChart"/>
    <dgm:cxn modelId="{16B717EC-301C-4E8A-9B3A-3480BCF7C9CA}" srcId="{91C48EDB-4B93-4769-A7A2-D9088762541A}" destId="{56B4684A-1E9B-486F-B002-0843F8AF2988}" srcOrd="0" destOrd="0" parTransId="{7D132C92-A762-4DC3-9D4F-9CC39C9677A7}" sibTransId="{E6BBDD6D-72B7-4F90-991D-1D913C944714}"/>
    <dgm:cxn modelId="{CA32D8ED-C6F6-45E1-8C12-4900495FEEBD}" type="presOf" srcId="{1B022E0F-0D61-4C88-AA9F-DAC064D913B9}" destId="{E75A2F66-852E-4B67-BFFF-A670292A5863}" srcOrd="0" destOrd="0" presId="urn:microsoft.com/office/officeart/2008/layout/HalfCircleOrganizationChart"/>
    <dgm:cxn modelId="{682847F3-33C6-4A19-B862-D1AAA6862080}" srcId="{866B39B9-1A06-4890-94BB-8C2B6EA2D6E8}" destId="{7CE7C977-D7F7-4518-943B-35A5E31A9E42}" srcOrd="0" destOrd="0" parTransId="{4E309423-1A01-4B6D-87D2-BFD01A764E7D}" sibTransId="{6E589C07-6EA6-49A4-91E4-FB4B71CB605F}"/>
    <dgm:cxn modelId="{A956C0FC-0EA7-46B3-95FB-B042DA81E00F}" type="presOf" srcId="{866B39B9-1A06-4890-94BB-8C2B6EA2D6E8}" destId="{FC0B624B-651C-4686-A164-018A433E60FB}" srcOrd="0" destOrd="0" presId="urn:microsoft.com/office/officeart/2008/layout/HalfCircleOrganizationChart"/>
    <dgm:cxn modelId="{89FC0AB5-8971-4EDC-94B3-E20D07E977D6}" type="presParOf" srcId="{9429681D-4645-4857-84FB-9C32D69F7490}" destId="{5787B729-48F5-444E-BC69-DA3BA9EF4370}" srcOrd="0" destOrd="0" presId="urn:microsoft.com/office/officeart/2008/layout/HalfCircleOrganizationChart"/>
    <dgm:cxn modelId="{09BD1AA8-3CED-4893-8303-E1C013CDDC0C}" type="presParOf" srcId="{5787B729-48F5-444E-BC69-DA3BA9EF4370}" destId="{CE7761D7-B7B2-48BD-AC1B-A34C89BB23CE}" srcOrd="0" destOrd="0" presId="urn:microsoft.com/office/officeart/2008/layout/HalfCircleOrganizationChart"/>
    <dgm:cxn modelId="{5D54051C-20D4-4515-9C4E-76E6C5C7205A}" type="presParOf" srcId="{CE7761D7-B7B2-48BD-AC1B-A34C89BB23CE}" destId="{85317E3D-27BC-4A78-96C0-D745B7CDDA7E}" srcOrd="0" destOrd="0" presId="urn:microsoft.com/office/officeart/2008/layout/HalfCircleOrganizationChart"/>
    <dgm:cxn modelId="{690A23C8-6FA9-42E6-B8A5-BA9FB1D73543}" type="presParOf" srcId="{CE7761D7-B7B2-48BD-AC1B-A34C89BB23CE}" destId="{7E03E682-CC49-4C41-BC9A-772C261C23FE}" srcOrd="1" destOrd="0" presId="urn:microsoft.com/office/officeart/2008/layout/HalfCircleOrganizationChart"/>
    <dgm:cxn modelId="{D07B4D7A-75EF-4679-AACA-2ED22A4FDD95}" type="presParOf" srcId="{CE7761D7-B7B2-48BD-AC1B-A34C89BB23CE}" destId="{B8A5FC23-304C-4AB0-B6A9-319B1C72870A}" srcOrd="2" destOrd="0" presId="urn:microsoft.com/office/officeart/2008/layout/HalfCircleOrganizationChart"/>
    <dgm:cxn modelId="{146F630D-0FE6-413C-84E9-4400842F6B49}" type="presParOf" srcId="{CE7761D7-B7B2-48BD-AC1B-A34C89BB23CE}" destId="{CD1021D2-33D3-4B0F-84F9-04E02C2C33A7}" srcOrd="3" destOrd="0" presId="urn:microsoft.com/office/officeart/2008/layout/HalfCircleOrganizationChart"/>
    <dgm:cxn modelId="{5A52F77C-D3A5-4C0E-B522-D033181BB218}" type="presParOf" srcId="{5787B729-48F5-444E-BC69-DA3BA9EF4370}" destId="{33FF7770-1C5D-4F8F-B52E-8861091CD148}" srcOrd="1" destOrd="0" presId="urn:microsoft.com/office/officeart/2008/layout/HalfCircleOrganizationChart"/>
    <dgm:cxn modelId="{67A059AD-4E68-4EC1-8365-36C883CD4364}" type="presParOf" srcId="{33FF7770-1C5D-4F8F-B52E-8861091CD148}" destId="{881FA82E-E7D2-4968-932C-58B0903769B0}" srcOrd="0" destOrd="0" presId="urn:microsoft.com/office/officeart/2008/layout/HalfCircleOrganizationChart"/>
    <dgm:cxn modelId="{544F65E8-5DDA-44C6-9486-5EED11EBA83B}" type="presParOf" srcId="{33FF7770-1C5D-4F8F-B52E-8861091CD148}" destId="{2CB66801-296C-43B3-A486-7577B7977EF8}" srcOrd="1" destOrd="0" presId="urn:microsoft.com/office/officeart/2008/layout/HalfCircleOrganizationChart"/>
    <dgm:cxn modelId="{CA606495-4E62-45F7-A692-7891A2765AE9}" type="presParOf" srcId="{2CB66801-296C-43B3-A486-7577B7977EF8}" destId="{58CEFBE1-FAFD-497E-89C7-56D4B9A22985}" srcOrd="0" destOrd="0" presId="urn:microsoft.com/office/officeart/2008/layout/HalfCircleOrganizationChart"/>
    <dgm:cxn modelId="{E3EA1F2F-FB53-410B-8527-51C10C0C30A3}" type="presParOf" srcId="{58CEFBE1-FAFD-497E-89C7-56D4B9A22985}" destId="{E75A2F66-852E-4B67-BFFF-A670292A5863}" srcOrd="0" destOrd="0" presId="urn:microsoft.com/office/officeart/2008/layout/HalfCircleOrganizationChart"/>
    <dgm:cxn modelId="{64A4FB62-32A0-438E-BC61-C1CA865F04F5}" type="presParOf" srcId="{58CEFBE1-FAFD-497E-89C7-56D4B9A22985}" destId="{71DF1A90-867E-4C22-8D0B-D8AEDB4A4420}" srcOrd="1" destOrd="0" presId="urn:microsoft.com/office/officeart/2008/layout/HalfCircleOrganizationChart"/>
    <dgm:cxn modelId="{F7186E6C-D6D4-461D-8D02-391D3D6A5EAA}" type="presParOf" srcId="{58CEFBE1-FAFD-497E-89C7-56D4B9A22985}" destId="{771460D1-EEDA-407A-A918-3DB0AF976A6F}" srcOrd="2" destOrd="0" presId="urn:microsoft.com/office/officeart/2008/layout/HalfCircleOrganizationChart"/>
    <dgm:cxn modelId="{411C71C8-84F2-4842-A4FE-75DF59214460}" type="presParOf" srcId="{58CEFBE1-FAFD-497E-89C7-56D4B9A22985}" destId="{2F43C342-3A62-42BB-BF5A-1FA6F2B3936C}" srcOrd="3" destOrd="0" presId="urn:microsoft.com/office/officeart/2008/layout/HalfCircleOrganizationChart"/>
    <dgm:cxn modelId="{766ECBEC-0147-4377-8CBE-9E39D35DBE7E}" type="presParOf" srcId="{2CB66801-296C-43B3-A486-7577B7977EF8}" destId="{C289B95B-7669-4F5C-AC3A-CF683AA95744}" srcOrd="1" destOrd="0" presId="urn:microsoft.com/office/officeart/2008/layout/HalfCircleOrganizationChart"/>
    <dgm:cxn modelId="{F580D30D-2B06-4C82-9157-7FE48E73DD62}" type="presParOf" srcId="{C289B95B-7669-4F5C-AC3A-CF683AA95744}" destId="{0EE60CCA-CA1F-44C4-88E5-88729A49E8A0}" srcOrd="0" destOrd="0" presId="urn:microsoft.com/office/officeart/2008/layout/HalfCircleOrganizationChart"/>
    <dgm:cxn modelId="{B5BB40D7-623F-4A1B-B5FD-C1D39A0121A7}" type="presParOf" srcId="{C289B95B-7669-4F5C-AC3A-CF683AA95744}" destId="{7A7CEE8B-08E1-41E9-BDA5-9B8561494673}" srcOrd="1" destOrd="0" presId="urn:microsoft.com/office/officeart/2008/layout/HalfCircleOrganizationChart"/>
    <dgm:cxn modelId="{A9F78D2C-6BC7-48B1-A70F-DA22F2AB7789}" type="presParOf" srcId="{7A7CEE8B-08E1-41E9-BDA5-9B8561494673}" destId="{D0040831-FC1E-43A7-9FEE-575114B931E3}" srcOrd="0" destOrd="0" presId="urn:microsoft.com/office/officeart/2008/layout/HalfCircleOrganizationChart"/>
    <dgm:cxn modelId="{08DCF561-76AC-424A-B8F8-4D91313A39C5}" type="presParOf" srcId="{D0040831-FC1E-43A7-9FEE-575114B931E3}" destId="{F791F56D-515D-4664-9394-00B4ACF61E76}" srcOrd="0" destOrd="0" presId="urn:microsoft.com/office/officeart/2008/layout/HalfCircleOrganizationChart"/>
    <dgm:cxn modelId="{DA744F83-F05B-47BC-A9CB-21E6EBBE9054}" type="presParOf" srcId="{D0040831-FC1E-43A7-9FEE-575114B931E3}" destId="{CCD18141-AC78-4CAE-BB27-C4F90D558BA1}" srcOrd="1" destOrd="0" presId="urn:microsoft.com/office/officeart/2008/layout/HalfCircleOrganizationChart"/>
    <dgm:cxn modelId="{A761B96F-9E02-4AFF-A1B7-8554AF340932}" type="presParOf" srcId="{D0040831-FC1E-43A7-9FEE-575114B931E3}" destId="{AF5CD16F-637A-48D2-A18F-8E8F67647A99}" srcOrd="2" destOrd="0" presId="urn:microsoft.com/office/officeart/2008/layout/HalfCircleOrganizationChart"/>
    <dgm:cxn modelId="{FA241FA3-063B-402C-A446-4E0C956ADD17}" type="presParOf" srcId="{D0040831-FC1E-43A7-9FEE-575114B931E3}" destId="{1263DDD0-93AB-48A0-B74B-9A21159B0B79}" srcOrd="3" destOrd="0" presId="urn:microsoft.com/office/officeart/2008/layout/HalfCircleOrganizationChart"/>
    <dgm:cxn modelId="{DFA96E4C-2FCA-404C-9B4C-06A91D6E46AC}" type="presParOf" srcId="{7A7CEE8B-08E1-41E9-BDA5-9B8561494673}" destId="{1ACAB84A-47EC-4D5A-8E0D-C6B97CB2B2C1}" srcOrd="1" destOrd="0" presId="urn:microsoft.com/office/officeart/2008/layout/HalfCircleOrganizationChart"/>
    <dgm:cxn modelId="{60C28351-ACDC-4F84-A030-591C8B5DEDD8}" type="presParOf" srcId="{7A7CEE8B-08E1-41E9-BDA5-9B8561494673}" destId="{566FA284-98F5-4F44-8C38-89017D3737E6}" srcOrd="2" destOrd="0" presId="urn:microsoft.com/office/officeart/2008/layout/HalfCircleOrganizationChart"/>
    <dgm:cxn modelId="{00006109-F58E-454C-AFED-24C9C64946E4}" type="presParOf" srcId="{2CB66801-296C-43B3-A486-7577B7977EF8}" destId="{74007EC6-8265-45BF-9A5E-9F994D5BD4B8}" srcOrd="2" destOrd="0" presId="urn:microsoft.com/office/officeart/2008/layout/HalfCircleOrganizationChart"/>
    <dgm:cxn modelId="{944CEE90-1AF2-49EF-9B1F-8C871E260543}" type="presParOf" srcId="{33FF7770-1C5D-4F8F-B52E-8861091CD148}" destId="{8E65993E-3ED2-4E27-83FD-0264DF739A6D}" srcOrd="2" destOrd="0" presId="urn:microsoft.com/office/officeart/2008/layout/HalfCircleOrganizationChart"/>
    <dgm:cxn modelId="{902672E7-6C8D-4BB7-8FAC-88C6C526B5FD}" type="presParOf" srcId="{33FF7770-1C5D-4F8F-B52E-8861091CD148}" destId="{13345DC6-45A8-4EE2-B136-10DDA571E1F2}" srcOrd="3" destOrd="0" presId="urn:microsoft.com/office/officeart/2008/layout/HalfCircleOrganizationChart"/>
    <dgm:cxn modelId="{41E80DEB-813A-481C-A286-5F8506E42CC5}" type="presParOf" srcId="{13345DC6-45A8-4EE2-B136-10DDA571E1F2}" destId="{9E55E72A-0368-4C40-AE27-852853B72A44}" srcOrd="0" destOrd="0" presId="urn:microsoft.com/office/officeart/2008/layout/HalfCircleOrganizationChart"/>
    <dgm:cxn modelId="{955E006F-7CE4-4D4C-8667-ADED7130E78E}" type="presParOf" srcId="{9E55E72A-0368-4C40-AE27-852853B72A44}" destId="{FC0B624B-651C-4686-A164-018A433E60FB}" srcOrd="0" destOrd="0" presId="urn:microsoft.com/office/officeart/2008/layout/HalfCircleOrganizationChart"/>
    <dgm:cxn modelId="{9A06F99F-D188-49A4-A9D1-AC6AD2D9E293}" type="presParOf" srcId="{9E55E72A-0368-4C40-AE27-852853B72A44}" destId="{D69992A9-D317-4E4F-BBAF-077F7F9D6AA2}" srcOrd="1" destOrd="0" presId="urn:microsoft.com/office/officeart/2008/layout/HalfCircleOrganizationChart"/>
    <dgm:cxn modelId="{C256AEAA-7857-4A82-ABB0-330BDF9D38FA}" type="presParOf" srcId="{9E55E72A-0368-4C40-AE27-852853B72A44}" destId="{49F2AF51-BAD3-48DC-8F37-2B158C621A3E}" srcOrd="2" destOrd="0" presId="urn:microsoft.com/office/officeart/2008/layout/HalfCircleOrganizationChart"/>
    <dgm:cxn modelId="{82080D24-4DC2-42B0-9DE5-61B54A4D4E09}" type="presParOf" srcId="{9E55E72A-0368-4C40-AE27-852853B72A44}" destId="{9A2AE5DC-75EB-41D8-B1DA-AF3AB050CB01}" srcOrd="3" destOrd="0" presId="urn:microsoft.com/office/officeart/2008/layout/HalfCircleOrganizationChart"/>
    <dgm:cxn modelId="{CD9A6BE9-39E7-434A-8212-2F053765EC68}" type="presParOf" srcId="{13345DC6-45A8-4EE2-B136-10DDA571E1F2}" destId="{7195A3F1-ADEF-43CD-8FE5-315421E80848}" srcOrd="1" destOrd="0" presId="urn:microsoft.com/office/officeart/2008/layout/HalfCircleOrganizationChart"/>
    <dgm:cxn modelId="{624AD290-3F23-4E95-8611-85108C7BB0D3}" type="presParOf" srcId="{7195A3F1-ADEF-43CD-8FE5-315421E80848}" destId="{B5A7EAEB-8972-4E0A-9EF4-C1F374A50829}" srcOrd="0" destOrd="0" presId="urn:microsoft.com/office/officeart/2008/layout/HalfCircleOrganizationChart"/>
    <dgm:cxn modelId="{66D11D79-6068-4E65-907F-00EF27BF26AE}" type="presParOf" srcId="{7195A3F1-ADEF-43CD-8FE5-315421E80848}" destId="{EA503A0B-05EC-420A-A68A-05404B07EB11}" srcOrd="1" destOrd="0" presId="urn:microsoft.com/office/officeart/2008/layout/HalfCircleOrganizationChart"/>
    <dgm:cxn modelId="{257D04D3-FFD9-4BDE-BE34-696C80220E27}" type="presParOf" srcId="{EA503A0B-05EC-420A-A68A-05404B07EB11}" destId="{AA9BCA55-875E-4EA6-ACEA-370EE09FD41C}" srcOrd="0" destOrd="0" presId="urn:microsoft.com/office/officeart/2008/layout/HalfCircleOrganizationChart"/>
    <dgm:cxn modelId="{5A15F89E-B966-46B6-A214-704AE65D9957}" type="presParOf" srcId="{AA9BCA55-875E-4EA6-ACEA-370EE09FD41C}" destId="{811EFF8C-E5D7-4604-A87C-393BB801C544}" srcOrd="0" destOrd="0" presId="urn:microsoft.com/office/officeart/2008/layout/HalfCircleOrganizationChart"/>
    <dgm:cxn modelId="{618A2211-F1A3-4905-B672-403DA259076B}" type="presParOf" srcId="{AA9BCA55-875E-4EA6-ACEA-370EE09FD41C}" destId="{6B28FE35-59CB-4891-93FD-03516AB87198}" srcOrd="1" destOrd="0" presId="urn:microsoft.com/office/officeart/2008/layout/HalfCircleOrganizationChart"/>
    <dgm:cxn modelId="{5882212E-5D4E-441A-A212-C36D75924A06}" type="presParOf" srcId="{AA9BCA55-875E-4EA6-ACEA-370EE09FD41C}" destId="{984DBBF5-764D-4B8F-9C86-C13F04023D15}" srcOrd="2" destOrd="0" presId="urn:microsoft.com/office/officeart/2008/layout/HalfCircleOrganizationChart"/>
    <dgm:cxn modelId="{8E8D59FA-58B4-4A90-B995-41880EB2BFCD}" type="presParOf" srcId="{AA9BCA55-875E-4EA6-ACEA-370EE09FD41C}" destId="{97036158-E465-4B9D-972A-BE9AD2D1A5F0}" srcOrd="3" destOrd="0" presId="urn:microsoft.com/office/officeart/2008/layout/HalfCircleOrganizationChart"/>
    <dgm:cxn modelId="{4C4D585E-4DDE-4715-9D76-52AA360226AD}" type="presParOf" srcId="{EA503A0B-05EC-420A-A68A-05404B07EB11}" destId="{CEADA6B6-E221-476E-B483-D9935E5DBDAB}" srcOrd="1" destOrd="0" presId="urn:microsoft.com/office/officeart/2008/layout/HalfCircleOrganizationChart"/>
    <dgm:cxn modelId="{BA05AAFA-5317-4691-BAB0-6DC92E4D9BAB}" type="presParOf" srcId="{EA503A0B-05EC-420A-A68A-05404B07EB11}" destId="{94E4CE2A-8E9C-4747-A5D2-0015FA986B20}" srcOrd="2" destOrd="0" presId="urn:microsoft.com/office/officeart/2008/layout/HalfCircleOrganizationChart"/>
    <dgm:cxn modelId="{CFBB3B26-EE42-4438-99F5-DE32325AECE3}" type="presParOf" srcId="{13345DC6-45A8-4EE2-B136-10DDA571E1F2}" destId="{62E0F7B0-83DC-44E0-A853-5BE1C45D3F4C}" srcOrd="2" destOrd="0" presId="urn:microsoft.com/office/officeart/2008/layout/HalfCircleOrganizationChart"/>
    <dgm:cxn modelId="{00CC27B2-709E-4FAD-BA21-91032AABB150}" type="presParOf" srcId="{5787B729-48F5-444E-BC69-DA3BA9EF4370}" destId="{071AD9B7-29C8-466A-BEFC-50D1345B8D16}"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516C24C-E08F-42EB-A128-E1F9EF8AFF30}" type="doc">
      <dgm:prSet loTypeId="urn:microsoft.com/office/officeart/2005/8/layout/hierarchy2" loCatId="hierarchy" qsTypeId="urn:microsoft.com/office/officeart/2005/8/quickstyle/simple4" qsCatId="simple" csTypeId="urn:microsoft.com/office/officeart/2005/8/colors/colorful5" csCatId="colorful" phldr="1"/>
      <dgm:spPr/>
      <dgm:t>
        <a:bodyPr/>
        <a:lstStyle/>
        <a:p>
          <a:endParaRPr lang="es-MX"/>
        </a:p>
      </dgm:t>
    </dgm:pt>
    <dgm:pt modelId="{9A27460B-D8A9-43A6-AE64-DACEE97740A6}">
      <dgm:prSet phldrT="[Texto]" custT="1">
        <dgm:style>
          <a:lnRef idx="2">
            <a:schemeClr val="accent2"/>
          </a:lnRef>
          <a:fillRef idx="1">
            <a:schemeClr val="lt1"/>
          </a:fillRef>
          <a:effectRef idx="0">
            <a:schemeClr val="accent2"/>
          </a:effectRef>
          <a:fontRef idx="minor">
            <a:schemeClr val="dk1"/>
          </a:fontRef>
        </dgm:style>
      </dgm:prSet>
      <dgm:spPr/>
      <dgm:t>
        <a:bodyPr/>
        <a:lstStyle/>
        <a:p>
          <a:r>
            <a:rPr lang="es-MX" sz="4000" b="1" dirty="0">
              <a:solidFill>
                <a:schemeClr val="tx1"/>
              </a:solidFill>
            </a:rPr>
            <a:t>LGSNA</a:t>
          </a:r>
        </a:p>
      </dgm:t>
    </dgm:pt>
    <dgm:pt modelId="{B207C733-562B-4F17-A943-1B9841A98264}" type="parTrans" cxnId="{775D3744-04B4-4580-ABFB-A33DD65678ED}">
      <dgm:prSet/>
      <dgm:spPr/>
      <dgm:t>
        <a:bodyPr/>
        <a:lstStyle/>
        <a:p>
          <a:endParaRPr lang="es-MX" sz="2400" b="1">
            <a:solidFill>
              <a:schemeClr val="tx1"/>
            </a:solidFill>
          </a:endParaRPr>
        </a:p>
      </dgm:t>
    </dgm:pt>
    <dgm:pt modelId="{7AAA6E27-4A66-4003-90E7-FAC3EC663B89}" type="sibTrans" cxnId="{775D3744-04B4-4580-ABFB-A33DD65678ED}">
      <dgm:prSet/>
      <dgm:spPr/>
      <dgm:t>
        <a:bodyPr/>
        <a:lstStyle/>
        <a:p>
          <a:endParaRPr lang="es-MX" sz="2400" b="1">
            <a:solidFill>
              <a:schemeClr val="tx1"/>
            </a:solidFill>
          </a:endParaRPr>
        </a:p>
      </dgm:t>
    </dgm:pt>
    <dgm:pt modelId="{DC86C8BE-CEDC-44E5-80AC-854EC6412431}">
      <dgm:prSet phldrT="[Texto]" custT="1">
        <dgm:style>
          <a:lnRef idx="2">
            <a:schemeClr val="accent6"/>
          </a:lnRef>
          <a:fillRef idx="1">
            <a:schemeClr val="lt1"/>
          </a:fillRef>
          <a:effectRef idx="0">
            <a:schemeClr val="accent6"/>
          </a:effectRef>
          <a:fontRef idx="minor">
            <a:schemeClr val="dk1"/>
          </a:fontRef>
        </dgm:style>
      </dgm:prSet>
      <dgm:spPr/>
      <dgm:t>
        <a:bodyPr/>
        <a:lstStyle/>
        <a:p>
          <a:r>
            <a:rPr lang="es-MX" sz="2800" b="1" dirty="0">
              <a:solidFill>
                <a:schemeClr val="tx1"/>
              </a:solidFill>
            </a:rPr>
            <a:t>Título primero</a:t>
          </a:r>
        </a:p>
      </dgm:t>
    </dgm:pt>
    <dgm:pt modelId="{1B2B51EE-8676-42E3-911F-85CBA5E57B86}" type="parTrans" cxnId="{D8A84D58-AE2A-4D21-B841-35C9B5BD2ADA}">
      <dgm:prSet custT="1"/>
      <dgm:spPr/>
      <dgm:t>
        <a:bodyPr/>
        <a:lstStyle/>
        <a:p>
          <a:endParaRPr lang="es-MX" sz="900" b="1">
            <a:solidFill>
              <a:schemeClr val="tx1"/>
            </a:solidFill>
          </a:endParaRPr>
        </a:p>
      </dgm:t>
    </dgm:pt>
    <dgm:pt modelId="{32872ADA-9896-46A2-BADB-B1F6A70AEE01}" type="sibTrans" cxnId="{D8A84D58-AE2A-4D21-B841-35C9B5BD2ADA}">
      <dgm:prSet/>
      <dgm:spPr/>
      <dgm:t>
        <a:bodyPr/>
        <a:lstStyle/>
        <a:p>
          <a:endParaRPr lang="es-MX" sz="2400" b="1">
            <a:solidFill>
              <a:schemeClr val="tx1"/>
            </a:solidFill>
          </a:endParaRPr>
        </a:p>
      </dgm:t>
    </dgm:pt>
    <dgm:pt modelId="{C43CBF0F-EE2D-4708-86E8-B4F9F14289F4}">
      <dgm:prSet phldrT="[Texto]" custT="1">
        <dgm:style>
          <a:lnRef idx="2">
            <a:schemeClr val="accent5"/>
          </a:lnRef>
          <a:fillRef idx="1">
            <a:schemeClr val="lt1"/>
          </a:fillRef>
          <a:effectRef idx="0">
            <a:schemeClr val="accent5"/>
          </a:effectRef>
          <a:fontRef idx="minor">
            <a:schemeClr val="dk1"/>
          </a:fontRef>
        </dgm:style>
      </dgm:prSet>
      <dgm:spPr/>
      <dgm:t>
        <a:bodyPr/>
        <a:lstStyle/>
        <a:p>
          <a:r>
            <a:rPr lang="es-MX" sz="1600" b="1">
              <a:solidFill>
                <a:schemeClr val="tx1"/>
              </a:solidFill>
            </a:rPr>
            <a:t>Disposiciones Generales: Considera el Objeto de la Ley y los Principios que rigen el servicio público.</a:t>
          </a:r>
          <a:endParaRPr lang="es-MX" sz="1600" b="1" dirty="0">
            <a:solidFill>
              <a:schemeClr val="tx1"/>
            </a:solidFill>
          </a:endParaRPr>
        </a:p>
      </dgm:t>
    </dgm:pt>
    <dgm:pt modelId="{E16E4707-9F30-4FDD-B674-68A707FF6282}" type="parTrans" cxnId="{E9F2B715-8775-4FE7-ADD5-5DFBD612F8FE}">
      <dgm:prSet custT="1"/>
      <dgm:spPr/>
      <dgm:t>
        <a:bodyPr/>
        <a:lstStyle/>
        <a:p>
          <a:endParaRPr lang="es-MX" sz="700" b="1">
            <a:solidFill>
              <a:schemeClr val="tx1"/>
            </a:solidFill>
          </a:endParaRPr>
        </a:p>
      </dgm:t>
    </dgm:pt>
    <dgm:pt modelId="{B1B91216-E8F3-42D5-AA48-91C2160D5EBB}" type="sibTrans" cxnId="{E9F2B715-8775-4FE7-ADD5-5DFBD612F8FE}">
      <dgm:prSet/>
      <dgm:spPr/>
      <dgm:t>
        <a:bodyPr/>
        <a:lstStyle/>
        <a:p>
          <a:endParaRPr lang="es-MX" sz="2400" b="1">
            <a:solidFill>
              <a:schemeClr val="tx1"/>
            </a:solidFill>
          </a:endParaRPr>
        </a:p>
      </dgm:t>
    </dgm:pt>
    <dgm:pt modelId="{438FCA5C-0A1C-4D43-85D8-00BC721AA048}">
      <dgm:prSet phldrT="[Texto]" custT="1">
        <dgm:style>
          <a:lnRef idx="2">
            <a:schemeClr val="accent6"/>
          </a:lnRef>
          <a:fillRef idx="1">
            <a:schemeClr val="lt1"/>
          </a:fillRef>
          <a:effectRef idx="0">
            <a:schemeClr val="accent6"/>
          </a:effectRef>
          <a:fontRef idx="minor">
            <a:schemeClr val="dk1"/>
          </a:fontRef>
        </dgm:style>
      </dgm:prSet>
      <dgm:spPr/>
      <dgm:t>
        <a:bodyPr/>
        <a:lstStyle/>
        <a:p>
          <a:r>
            <a:rPr lang="es-MX" sz="2800" b="1">
              <a:solidFill>
                <a:schemeClr val="tx1"/>
              </a:solidFill>
            </a:rPr>
            <a:t>Título segundo</a:t>
          </a:r>
          <a:endParaRPr lang="es-MX" sz="2800" b="1" dirty="0">
            <a:solidFill>
              <a:schemeClr val="tx1"/>
            </a:solidFill>
          </a:endParaRPr>
        </a:p>
      </dgm:t>
    </dgm:pt>
    <dgm:pt modelId="{E8AF4F5D-16FD-45DA-AC76-D6725F22200C}" type="parTrans" cxnId="{F56F4903-354B-4011-B0D6-C2F2B6BAE930}">
      <dgm:prSet custT="1"/>
      <dgm:spPr/>
      <dgm:t>
        <a:bodyPr/>
        <a:lstStyle/>
        <a:p>
          <a:endParaRPr lang="es-MX" sz="700" b="1">
            <a:solidFill>
              <a:schemeClr val="tx1"/>
            </a:solidFill>
          </a:endParaRPr>
        </a:p>
      </dgm:t>
    </dgm:pt>
    <dgm:pt modelId="{99EA3A75-9195-41FB-9243-714589BA11FA}" type="sibTrans" cxnId="{F56F4903-354B-4011-B0D6-C2F2B6BAE930}">
      <dgm:prSet/>
      <dgm:spPr/>
      <dgm:t>
        <a:bodyPr/>
        <a:lstStyle/>
        <a:p>
          <a:endParaRPr lang="es-MX" sz="2400" b="1">
            <a:solidFill>
              <a:schemeClr val="tx1"/>
            </a:solidFill>
          </a:endParaRPr>
        </a:p>
      </dgm:t>
    </dgm:pt>
    <dgm:pt modelId="{C715C08F-C978-449A-97B8-A65D0AC901C4}">
      <dgm:prSet phldrT="[Texto]" custT="1">
        <dgm:style>
          <a:lnRef idx="2">
            <a:schemeClr val="accent6"/>
          </a:lnRef>
          <a:fillRef idx="1">
            <a:schemeClr val="lt1"/>
          </a:fillRef>
          <a:effectRef idx="0">
            <a:schemeClr val="accent6"/>
          </a:effectRef>
          <a:fontRef idx="minor">
            <a:schemeClr val="dk1"/>
          </a:fontRef>
        </dgm:style>
      </dgm:prSet>
      <dgm:spPr/>
      <dgm:t>
        <a:bodyPr/>
        <a:lstStyle/>
        <a:p>
          <a:r>
            <a:rPr lang="es-MX" sz="2800" b="1">
              <a:solidFill>
                <a:schemeClr val="tx1"/>
              </a:solidFill>
            </a:rPr>
            <a:t>Título tercero</a:t>
          </a:r>
          <a:endParaRPr lang="es-MX" sz="2800" b="1" dirty="0">
            <a:solidFill>
              <a:schemeClr val="tx1"/>
            </a:solidFill>
          </a:endParaRPr>
        </a:p>
      </dgm:t>
    </dgm:pt>
    <dgm:pt modelId="{06CDB2A8-4A7E-463E-AD8C-A48BBA2D03DD}" type="parTrans" cxnId="{7F55DC64-85DC-4705-AED4-6E275B841AD4}">
      <dgm:prSet custT="1"/>
      <dgm:spPr/>
      <dgm:t>
        <a:bodyPr/>
        <a:lstStyle/>
        <a:p>
          <a:endParaRPr lang="es-MX" sz="900" b="1">
            <a:solidFill>
              <a:schemeClr val="tx1"/>
            </a:solidFill>
          </a:endParaRPr>
        </a:p>
      </dgm:t>
    </dgm:pt>
    <dgm:pt modelId="{52DFA633-B3B3-4135-9A9E-0A9244362604}" type="sibTrans" cxnId="{7F55DC64-85DC-4705-AED4-6E275B841AD4}">
      <dgm:prSet/>
      <dgm:spPr/>
      <dgm:t>
        <a:bodyPr/>
        <a:lstStyle/>
        <a:p>
          <a:endParaRPr lang="es-MX" sz="2400" b="1">
            <a:solidFill>
              <a:schemeClr val="tx1"/>
            </a:solidFill>
          </a:endParaRPr>
        </a:p>
      </dgm:t>
    </dgm:pt>
    <dgm:pt modelId="{FC5E7965-D673-407B-B679-F677474F790D}">
      <dgm:prSet phldrT="[Texto]" custT="1">
        <dgm:style>
          <a:lnRef idx="2">
            <a:schemeClr val="accent5"/>
          </a:lnRef>
          <a:fillRef idx="1">
            <a:schemeClr val="lt1"/>
          </a:fillRef>
          <a:effectRef idx="0">
            <a:schemeClr val="accent5"/>
          </a:effectRef>
          <a:fontRef idx="minor">
            <a:schemeClr val="dk1"/>
          </a:fontRef>
        </dgm:style>
      </dgm:prSet>
      <dgm:spPr/>
      <dgm:t>
        <a:bodyPr/>
        <a:lstStyle/>
        <a:p>
          <a:r>
            <a:rPr lang="es-ES" sz="1600" b="1" dirty="0">
              <a:solidFill>
                <a:schemeClr val="tx1"/>
              </a:solidFill>
            </a:rPr>
            <a:t>Del Sistema Nacional Anticorrupción, habla del Objeto, funciones e integración, del SNA, del Comité Coordinador y de Participación Ciudadana, de la Secretaría Ejecutiva del SNA, de la Comisión Ejecutiva, el Secretario Técnico y los Sistemas Locales Anticorrupción.</a:t>
          </a:r>
          <a:endParaRPr lang="es-MX" sz="1600" b="1" dirty="0">
            <a:solidFill>
              <a:schemeClr val="tx1"/>
            </a:solidFill>
          </a:endParaRPr>
        </a:p>
      </dgm:t>
    </dgm:pt>
    <dgm:pt modelId="{FA54AE67-B8AB-4E4E-9569-AD50F2701D7C}" type="parTrans" cxnId="{4A342DAC-E296-4049-933E-D71244156F62}">
      <dgm:prSet custT="1"/>
      <dgm:spPr/>
      <dgm:t>
        <a:bodyPr/>
        <a:lstStyle/>
        <a:p>
          <a:endParaRPr lang="es-MX" sz="700" b="1">
            <a:solidFill>
              <a:schemeClr val="tx1"/>
            </a:solidFill>
          </a:endParaRPr>
        </a:p>
      </dgm:t>
    </dgm:pt>
    <dgm:pt modelId="{7FE61496-19B4-4D1B-9098-8CBA63827A38}" type="sibTrans" cxnId="{4A342DAC-E296-4049-933E-D71244156F62}">
      <dgm:prSet/>
      <dgm:spPr/>
      <dgm:t>
        <a:bodyPr/>
        <a:lstStyle/>
        <a:p>
          <a:endParaRPr lang="es-MX" sz="2400" b="1">
            <a:solidFill>
              <a:schemeClr val="tx1"/>
            </a:solidFill>
          </a:endParaRPr>
        </a:p>
      </dgm:t>
    </dgm:pt>
    <dgm:pt modelId="{CE15BEF7-1E3D-4065-B537-20C212FB302B}">
      <dgm:prSet phldrT="[Texto]" custT="1">
        <dgm:style>
          <a:lnRef idx="2">
            <a:schemeClr val="accent5"/>
          </a:lnRef>
          <a:fillRef idx="1">
            <a:schemeClr val="lt1"/>
          </a:fillRef>
          <a:effectRef idx="0">
            <a:schemeClr val="accent5"/>
          </a:effectRef>
          <a:fontRef idx="minor">
            <a:schemeClr val="dk1"/>
          </a:fontRef>
        </dgm:style>
      </dgm:prSet>
      <dgm:spPr/>
      <dgm:t>
        <a:bodyPr/>
        <a:lstStyle/>
        <a:p>
          <a:pPr>
            <a:buFont typeface="+mj-lt"/>
            <a:buAutoNum type="arabicPeriod" startAt="3"/>
          </a:pPr>
          <a:r>
            <a:rPr lang="es-MX" sz="1600" b="1">
              <a:solidFill>
                <a:schemeClr val="tx1"/>
              </a:solidFill>
            </a:rPr>
            <a:t>Del Sistema Nacional de Fiscalización, habla de la integración y funcionamiento de dicho sistema.</a:t>
          </a:r>
          <a:endParaRPr lang="es-MX" sz="1600" b="1" dirty="0">
            <a:solidFill>
              <a:schemeClr val="tx1"/>
            </a:solidFill>
          </a:endParaRPr>
        </a:p>
      </dgm:t>
    </dgm:pt>
    <dgm:pt modelId="{4BB943EA-8C00-42F2-A08C-69D0866FFD4D}" type="parTrans" cxnId="{8EE09891-B31B-43BE-8959-7E56FAC638C7}">
      <dgm:prSet custT="1"/>
      <dgm:spPr/>
      <dgm:t>
        <a:bodyPr/>
        <a:lstStyle/>
        <a:p>
          <a:endParaRPr lang="es-MX" sz="700" b="1">
            <a:solidFill>
              <a:schemeClr val="tx1"/>
            </a:solidFill>
          </a:endParaRPr>
        </a:p>
      </dgm:t>
    </dgm:pt>
    <dgm:pt modelId="{C0463EF9-3CD7-4967-B60F-2CCC397BC1D9}" type="sibTrans" cxnId="{8EE09891-B31B-43BE-8959-7E56FAC638C7}">
      <dgm:prSet/>
      <dgm:spPr/>
      <dgm:t>
        <a:bodyPr/>
        <a:lstStyle/>
        <a:p>
          <a:endParaRPr lang="es-MX" sz="2400" b="1">
            <a:solidFill>
              <a:schemeClr val="tx1"/>
            </a:solidFill>
          </a:endParaRPr>
        </a:p>
      </dgm:t>
    </dgm:pt>
    <dgm:pt modelId="{01D60C0B-AB0F-4294-B2BB-15D9ECDE9D1B}" type="pres">
      <dgm:prSet presAssocID="{2516C24C-E08F-42EB-A128-E1F9EF8AFF30}" presName="diagram" presStyleCnt="0">
        <dgm:presLayoutVars>
          <dgm:chPref val="1"/>
          <dgm:dir/>
          <dgm:animOne val="branch"/>
          <dgm:animLvl val="lvl"/>
          <dgm:resizeHandles val="exact"/>
        </dgm:presLayoutVars>
      </dgm:prSet>
      <dgm:spPr/>
    </dgm:pt>
    <dgm:pt modelId="{A184D08C-D713-46E4-A5FB-52A32F3CB244}" type="pres">
      <dgm:prSet presAssocID="{9A27460B-D8A9-43A6-AE64-DACEE97740A6}" presName="root1" presStyleCnt="0"/>
      <dgm:spPr/>
    </dgm:pt>
    <dgm:pt modelId="{7A008723-382C-45F3-802F-262064C5713D}" type="pres">
      <dgm:prSet presAssocID="{9A27460B-D8A9-43A6-AE64-DACEE97740A6}" presName="LevelOneTextNode" presStyleLbl="node0" presStyleIdx="0" presStyleCnt="1">
        <dgm:presLayoutVars>
          <dgm:chPref val="3"/>
        </dgm:presLayoutVars>
      </dgm:prSet>
      <dgm:spPr/>
    </dgm:pt>
    <dgm:pt modelId="{F0F57256-AE31-4751-A6CF-E2EEDA2E2C54}" type="pres">
      <dgm:prSet presAssocID="{9A27460B-D8A9-43A6-AE64-DACEE97740A6}" presName="level2hierChild" presStyleCnt="0"/>
      <dgm:spPr/>
    </dgm:pt>
    <dgm:pt modelId="{A1E91078-5E37-4EB8-8AE9-601CF9412AC1}" type="pres">
      <dgm:prSet presAssocID="{1B2B51EE-8676-42E3-911F-85CBA5E57B86}" presName="conn2-1" presStyleLbl="parChTrans1D2" presStyleIdx="0" presStyleCnt="3"/>
      <dgm:spPr/>
    </dgm:pt>
    <dgm:pt modelId="{24EB72A3-EDA2-4E8C-BD48-A4729A228534}" type="pres">
      <dgm:prSet presAssocID="{1B2B51EE-8676-42E3-911F-85CBA5E57B86}" presName="connTx" presStyleLbl="parChTrans1D2" presStyleIdx="0" presStyleCnt="3"/>
      <dgm:spPr/>
    </dgm:pt>
    <dgm:pt modelId="{F2F66352-5714-48DD-AE51-10608C2D487B}" type="pres">
      <dgm:prSet presAssocID="{DC86C8BE-CEDC-44E5-80AC-854EC6412431}" presName="root2" presStyleCnt="0"/>
      <dgm:spPr/>
    </dgm:pt>
    <dgm:pt modelId="{E657F1AC-CE2C-42C6-AFF5-4D50ADD61FB2}" type="pres">
      <dgm:prSet presAssocID="{DC86C8BE-CEDC-44E5-80AC-854EC6412431}" presName="LevelTwoTextNode" presStyleLbl="node2" presStyleIdx="0" presStyleCnt="3" custLinFactNeighborY="-39057">
        <dgm:presLayoutVars>
          <dgm:chPref val="3"/>
        </dgm:presLayoutVars>
      </dgm:prSet>
      <dgm:spPr/>
    </dgm:pt>
    <dgm:pt modelId="{0B4693D0-6DD9-4023-A044-A3FEEDD012D2}" type="pres">
      <dgm:prSet presAssocID="{DC86C8BE-CEDC-44E5-80AC-854EC6412431}" presName="level3hierChild" presStyleCnt="0"/>
      <dgm:spPr/>
    </dgm:pt>
    <dgm:pt modelId="{D47ECEC3-3E54-4434-967F-E9A9DFE904CF}" type="pres">
      <dgm:prSet presAssocID="{E16E4707-9F30-4FDD-B674-68A707FF6282}" presName="conn2-1" presStyleLbl="parChTrans1D3" presStyleIdx="0" presStyleCnt="3"/>
      <dgm:spPr/>
    </dgm:pt>
    <dgm:pt modelId="{F4F3096A-3CA6-4892-AAF9-C49490768C6F}" type="pres">
      <dgm:prSet presAssocID="{E16E4707-9F30-4FDD-B674-68A707FF6282}" presName="connTx" presStyleLbl="parChTrans1D3" presStyleIdx="0" presStyleCnt="3"/>
      <dgm:spPr/>
    </dgm:pt>
    <dgm:pt modelId="{2A377E89-8954-4DA2-8FAF-F5B9D36034DE}" type="pres">
      <dgm:prSet presAssocID="{C43CBF0F-EE2D-4708-86E8-B4F9F14289F4}" presName="root2" presStyleCnt="0"/>
      <dgm:spPr/>
    </dgm:pt>
    <dgm:pt modelId="{8CFB45E8-D1A7-4888-9578-3CB37F6ED2C5}" type="pres">
      <dgm:prSet presAssocID="{C43CBF0F-EE2D-4708-86E8-B4F9F14289F4}" presName="LevelTwoTextNode" presStyleLbl="node3" presStyleIdx="0" presStyleCnt="3" custScaleX="131210" custLinFactNeighborY="-39057">
        <dgm:presLayoutVars>
          <dgm:chPref val="3"/>
        </dgm:presLayoutVars>
      </dgm:prSet>
      <dgm:spPr/>
    </dgm:pt>
    <dgm:pt modelId="{646072A1-7B70-4ACC-8437-A3931CBBD5C5}" type="pres">
      <dgm:prSet presAssocID="{C43CBF0F-EE2D-4708-86E8-B4F9F14289F4}" presName="level3hierChild" presStyleCnt="0"/>
      <dgm:spPr/>
    </dgm:pt>
    <dgm:pt modelId="{839105ED-6395-4BA0-BC09-3A0F98E4DE4F}" type="pres">
      <dgm:prSet presAssocID="{E8AF4F5D-16FD-45DA-AC76-D6725F22200C}" presName="conn2-1" presStyleLbl="parChTrans1D2" presStyleIdx="1" presStyleCnt="3"/>
      <dgm:spPr/>
    </dgm:pt>
    <dgm:pt modelId="{5A2927BF-096B-428C-AF71-B4E68857D4B0}" type="pres">
      <dgm:prSet presAssocID="{E8AF4F5D-16FD-45DA-AC76-D6725F22200C}" presName="connTx" presStyleLbl="parChTrans1D2" presStyleIdx="1" presStyleCnt="3"/>
      <dgm:spPr/>
    </dgm:pt>
    <dgm:pt modelId="{93A3D8EB-B1A2-47D7-ABEF-CAEFFA65BA36}" type="pres">
      <dgm:prSet presAssocID="{438FCA5C-0A1C-4D43-85D8-00BC721AA048}" presName="root2" presStyleCnt="0"/>
      <dgm:spPr/>
    </dgm:pt>
    <dgm:pt modelId="{929EBF82-9150-4E4F-BBE5-EAB63A82D896}" type="pres">
      <dgm:prSet presAssocID="{438FCA5C-0A1C-4D43-85D8-00BC721AA048}" presName="LevelTwoTextNode" presStyleLbl="node2" presStyleIdx="1" presStyleCnt="3">
        <dgm:presLayoutVars>
          <dgm:chPref val="3"/>
        </dgm:presLayoutVars>
      </dgm:prSet>
      <dgm:spPr/>
    </dgm:pt>
    <dgm:pt modelId="{A3DE6417-A28A-4B81-AFDE-BF80FCDCFEB1}" type="pres">
      <dgm:prSet presAssocID="{438FCA5C-0A1C-4D43-85D8-00BC721AA048}" presName="level3hierChild" presStyleCnt="0"/>
      <dgm:spPr/>
    </dgm:pt>
    <dgm:pt modelId="{569BE524-0490-4AD1-96B1-0C5C37471EAC}" type="pres">
      <dgm:prSet presAssocID="{FA54AE67-B8AB-4E4E-9569-AD50F2701D7C}" presName="conn2-1" presStyleLbl="parChTrans1D3" presStyleIdx="1" presStyleCnt="3"/>
      <dgm:spPr/>
    </dgm:pt>
    <dgm:pt modelId="{38F6145E-7848-4E74-B74B-EF1DDB9CEDAD}" type="pres">
      <dgm:prSet presAssocID="{FA54AE67-B8AB-4E4E-9569-AD50F2701D7C}" presName="connTx" presStyleLbl="parChTrans1D3" presStyleIdx="1" presStyleCnt="3"/>
      <dgm:spPr/>
    </dgm:pt>
    <dgm:pt modelId="{C2E9A87C-4966-4AC2-89F9-D96F630BFA5E}" type="pres">
      <dgm:prSet presAssocID="{FC5E7965-D673-407B-B679-F677474F790D}" presName="root2" presStyleCnt="0"/>
      <dgm:spPr/>
    </dgm:pt>
    <dgm:pt modelId="{661A0879-7AAF-4C3C-B236-1B74B10561AD}" type="pres">
      <dgm:prSet presAssocID="{FC5E7965-D673-407B-B679-F677474F790D}" presName="LevelTwoTextNode" presStyleLbl="node3" presStyleIdx="1" presStyleCnt="3" custScaleX="138705" custScaleY="125850">
        <dgm:presLayoutVars>
          <dgm:chPref val="3"/>
        </dgm:presLayoutVars>
      </dgm:prSet>
      <dgm:spPr/>
    </dgm:pt>
    <dgm:pt modelId="{33237D32-2BFB-460D-99F8-76F5E39A70C9}" type="pres">
      <dgm:prSet presAssocID="{FC5E7965-D673-407B-B679-F677474F790D}" presName="level3hierChild" presStyleCnt="0"/>
      <dgm:spPr/>
    </dgm:pt>
    <dgm:pt modelId="{27920177-3A62-4E8F-B16E-8014134077DE}" type="pres">
      <dgm:prSet presAssocID="{06CDB2A8-4A7E-463E-AD8C-A48BBA2D03DD}" presName="conn2-1" presStyleLbl="parChTrans1D2" presStyleIdx="2" presStyleCnt="3"/>
      <dgm:spPr/>
    </dgm:pt>
    <dgm:pt modelId="{9E2DD09E-6053-45EB-94A0-928DA9596363}" type="pres">
      <dgm:prSet presAssocID="{06CDB2A8-4A7E-463E-AD8C-A48BBA2D03DD}" presName="connTx" presStyleLbl="parChTrans1D2" presStyleIdx="2" presStyleCnt="3"/>
      <dgm:spPr/>
    </dgm:pt>
    <dgm:pt modelId="{90E1C786-F40B-46F8-AC32-5E7CBD474DBE}" type="pres">
      <dgm:prSet presAssocID="{C715C08F-C978-449A-97B8-A65D0AC901C4}" presName="root2" presStyleCnt="0"/>
      <dgm:spPr/>
    </dgm:pt>
    <dgm:pt modelId="{CF68BC3F-7392-44CF-872A-9CDFBECDFA44}" type="pres">
      <dgm:prSet presAssocID="{C715C08F-C978-449A-97B8-A65D0AC901C4}" presName="LevelTwoTextNode" presStyleLbl="node2" presStyleIdx="2" presStyleCnt="3" custLinFactNeighborX="1085" custLinFactNeighborY="59670">
        <dgm:presLayoutVars>
          <dgm:chPref val="3"/>
        </dgm:presLayoutVars>
      </dgm:prSet>
      <dgm:spPr/>
    </dgm:pt>
    <dgm:pt modelId="{38FB26CD-40DD-4C5F-8BB3-3C6BD37E6716}" type="pres">
      <dgm:prSet presAssocID="{C715C08F-C978-449A-97B8-A65D0AC901C4}" presName="level3hierChild" presStyleCnt="0"/>
      <dgm:spPr/>
    </dgm:pt>
    <dgm:pt modelId="{1BDE5102-9C04-4217-90FF-BEF5DB406C39}" type="pres">
      <dgm:prSet presAssocID="{4BB943EA-8C00-42F2-A08C-69D0866FFD4D}" presName="conn2-1" presStyleLbl="parChTrans1D3" presStyleIdx="2" presStyleCnt="3"/>
      <dgm:spPr/>
    </dgm:pt>
    <dgm:pt modelId="{39B53363-7AFF-4DE1-A83C-7B5A8E9F6EF5}" type="pres">
      <dgm:prSet presAssocID="{4BB943EA-8C00-42F2-A08C-69D0866FFD4D}" presName="connTx" presStyleLbl="parChTrans1D3" presStyleIdx="2" presStyleCnt="3"/>
      <dgm:spPr/>
    </dgm:pt>
    <dgm:pt modelId="{99C13629-0EC2-490E-9F97-EBE3403C31B2}" type="pres">
      <dgm:prSet presAssocID="{CE15BEF7-1E3D-4065-B537-20C212FB302B}" presName="root2" presStyleCnt="0"/>
      <dgm:spPr/>
    </dgm:pt>
    <dgm:pt modelId="{E1079FF7-73D3-4D9F-AE16-DAB7C6E284FD}" type="pres">
      <dgm:prSet presAssocID="{CE15BEF7-1E3D-4065-B537-20C212FB302B}" presName="LevelTwoTextNode" presStyleLbl="node3" presStyleIdx="2" presStyleCnt="3" custScaleX="129515" custLinFactNeighborX="1085" custLinFactNeighborY="59670">
        <dgm:presLayoutVars>
          <dgm:chPref val="3"/>
        </dgm:presLayoutVars>
      </dgm:prSet>
      <dgm:spPr/>
    </dgm:pt>
    <dgm:pt modelId="{3787E9F7-BFC1-417B-A19C-B2A47C4FFFD3}" type="pres">
      <dgm:prSet presAssocID="{CE15BEF7-1E3D-4065-B537-20C212FB302B}" presName="level3hierChild" presStyleCnt="0"/>
      <dgm:spPr/>
    </dgm:pt>
  </dgm:ptLst>
  <dgm:cxnLst>
    <dgm:cxn modelId="{D8D0CE00-11F4-4F2D-A4AD-CF3529D28909}" type="presOf" srcId="{C43CBF0F-EE2D-4708-86E8-B4F9F14289F4}" destId="{8CFB45E8-D1A7-4888-9578-3CB37F6ED2C5}" srcOrd="0" destOrd="0" presId="urn:microsoft.com/office/officeart/2005/8/layout/hierarchy2"/>
    <dgm:cxn modelId="{F56F4903-354B-4011-B0D6-C2F2B6BAE930}" srcId="{9A27460B-D8A9-43A6-AE64-DACEE97740A6}" destId="{438FCA5C-0A1C-4D43-85D8-00BC721AA048}" srcOrd="1" destOrd="0" parTransId="{E8AF4F5D-16FD-45DA-AC76-D6725F22200C}" sibTransId="{99EA3A75-9195-41FB-9243-714589BA11FA}"/>
    <dgm:cxn modelId="{E9D78D11-6FE6-4F5B-B028-0E3120C35CD3}" type="presOf" srcId="{4BB943EA-8C00-42F2-A08C-69D0866FFD4D}" destId="{1BDE5102-9C04-4217-90FF-BEF5DB406C39}" srcOrd="0" destOrd="0" presId="urn:microsoft.com/office/officeart/2005/8/layout/hierarchy2"/>
    <dgm:cxn modelId="{E9F2B715-8775-4FE7-ADD5-5DFBD612F8FE}" srcId="{DC86C8BE-CEDC-44E5-80AC-854EC6412431}" destId="{C43CBF0F-EE2D-4708-86E8-B4F9F14289F4}" srcOrd="0" destOrd="0" parTransId="{E16E4707-9F30-4FDD-B674-68A707FF6282}" sibTransId="{B1B91216-E8F3-42D5-AA48-91C2160D5EBB}"/>
    <dgm:cxn modelId="{7A0F3E1E-4DFA-4B5E-B867-267B6A5C53FB}" type="presOf" srcId="{FA54AE67-B8AB-4E4E-9569-AD50F2701D7C}" destId="{38F6145E-7848-4E74-B74B-EF1DDB9CEDAD}" srcOrd="1" destOrd="0" presId="urn:microsoft.com/office/officeart/2005/8/layout/hierarchy2"/>
    <dgm:cxn modelId="{BADC3131-F2EC-4688-9EF8-BD4A9E053F99}" type="presOf" srcId="{1B2B51EE-8676-42E3-911F-85CBA5E57B86}" destId="{24EB72A3-EDA2-4E8C-BD48-A4729A228534}" srcOrd="1" destOrd="0" presId="urn:microsoft.com/office/officeart/2005/8/layout/hierarchy2"/>
    <dgm:cxn modelId="{775D3744-04B4-4580-ABFB-A33DD65678ED}" srcId="{2516C24C-E08F-42EB-A128-E1F9EF8AFF30}" destId="{9A27460B-D8A9-43A6-AE64-DACEE97740A6}" srcOrd="0" destOrd="0" parTransId="{B207C733-562B-4F17-A943-1B9841A98264}" sibTransId="{7AAA6E27-4A66-4003-90E7-FAC3EC663B89}"/>
    <dgm:cxn modelId="{7F55DC64-85DC-4705-AED4-6E275B841AD4}" srcId="{9A27460B-D8A9-43A6-AE64-DACEE97740A6}" destId="{C715C08F-C978-449A-97B8-A65D0AC901C4}" srcOrd="2" destOrd="0" parTransId="{06CDB2A8-4A7E-463E-AD8C-A48BBA2D03DD}" sibTransId="{52DFA633-B3B3-4135-9A9E-0A9244362604}"/>
    <dgm:cxn modelId="{39FF5A45-A810-40C8-BE65-F8BC8E8196B7}" type="presOf" srcId="{C715C08F-C978-449A-97B8-A65D0AC901C4}" destId="{CF68BC3F-7392-44CF-872A-9CDFBECDFA44}" srcOrd="0" destOrd="0" presId="urn:microsoft.com/office/officeart/2005/8/layout/hierarchy2"/>
    <dgm:cxn modelId="{8677F769-ED7E-464A-85CB-685D0D65D119}" type="presOf" srcId="{4BB943EA-8C00-42F2-A08C-69D0866FFD4D}" destId="{39B53363-7AFF-4DE1-A83C-7B5A8E9F6EF5}" srcOrd="1" destOrd="0" presId="urn:microsoft.com/office/officeart/2005/8/layout/hierarchy2"/>
    <dgm:cxn modelId="{832B804D-6B5B-4D1B-8936-96B0EDD06604}" type="presOf" srcId="{FA54AE67-B8AB-4E4E-9569-AD50F2701D7C}" destId="{569BE524-0490-4AD1-96B1-0C5C37471EAC}" srcOrd="0" destOrd="0" presId="urn:microsoft.com/office/officeart/2005/8/layout/hierarchy2"/>
    <dgm:cxn modelId="{EBF46A4E-E99B-4E4A-90B5-A46B1E49EE4C}" type="presOf" srcId="{06CDB2A8-4A7E-463E-AD8C-A48BBA2D03DD}" destId="{9E2DD09E-6053-45EB-94A0-928DA9596363}" srcOrd="1" destOrd="0" presId="urn:microsoft.com/office/officeart/2005/8/layout/hierarchy2"/>
    <dgm:cxn modelId="{8C942F6F-2019-44A0-B2BC-759522D0AAFA}" type="presOf" srcId="{E16E4707-9F30-4FDD-B674-68A707FF6282}" destId="{D47ECEC3-3E54-4434-967F-E9A9DFE904CF}" srcOrd="0" destOrd="0" presId="urn:microsoft.com/office/officeart/2005/8/layout/hierarchy2"/>
    <dgm:cxn modelId="{07C9D076-9792-4F37-B8BF-BF1C7900D254}" type="presOf" srcId="{06CDB2A8-4A7E-463E-AD8C-A48BBA2D03DD}" destId="{27920177-3A62-4E8F-B16E-8014134077DE}" srcOrd="0" destOrd="0" presId="urn:microsoft.com/office/officeart/2005/8/layout/hierarchy2"/>
    <dgm:cxn modelId="{D8A84D58-AE2A-4D21-B841-35C9B5BD2ADA}" srcId="{9A27460B-D8A9-43A6-AE64-DACEE97740A6}" destId="{DC86C8BE-CEDC-44E5-80AC-854EC6412431}" srcOrd="0" destOrd="0" parTransId="{1B2B51EE-8676-42E3-911F-85CBA5E57B86}" sibTransId="{32872ADA-9896-46A2-BADB-B1F6A70AEE01}"/>
    <dgm:cxn modelId="{DCB9858C-988A-4A06-9909-157A482C4552}" type="presOf" srcId="{E8AF4F5D-16FD-45DA-AC76-D6725F22200C}" destId="{839105ED-6395-4BA0-BC09-3A0F98E4DE4F}" srcOrd="0" destOrd="0" presId="urn:microsoft.com/office/officeart/2005/8/layout/hierarchy2"/>
    <dgm:cxn modelId="{F9CDE68C-ACD2-4F7B-8D58-5CDD18A19629}" type="presOf" srcId="{E16E4707-9F30-4FDD-B674-68A707FF6282}" destId="{F4F3096A-3CA6-4892-AAF9-C49490768C6F}" srcOrd="1" destOrd="0" presId="urn:microsoft.com/office/officeart/2005/8/layout/hierarchy2"/>
    <dgm:cxn modelId="{5B1C518E-C058-4131-9984-22480E115782}" type="presOf" srcId="{CE15BEF7-1E3D-4065-B537-20C212FB302B}" destId="{E1079FF7-73D3-4D9F-AE16-DAB7C6E284FD}" srcOrd="0" destOrd="0" presId="urn:microsoft.com/office/officeart/2005/8/layout/hierarchy2"/>
    <dgm:cxn modelId="{8EE09891-B31B-43BE-8959-7E56FAC638C7}" srcId="{C715C08F-C978-449A-97B8-A65D0AC901C4}" destId="{CE15BEF7-1E3D-4065-B537-20C212FB302B}" srcOrd="0" destOrd="0" parTransId="{4BB943EA-8C00-42F2-A08C-69D0866FFD4D}" sibTransId="{C0463EF9-3CD7-4967-B60F-2CCC397BC1D9}"/>
    <dgm:cxn modelId="{4A342DAC-E296-4049-933E-D71244156F62}" srcId="{438FCA5C-0A1C-4D43-85D8-00BC721AA048}" destId="{FC5E7965-D673-407B-B679-F677474F790D}" srcOrd="0" destOrd="0" parTransId="{FA54AE67-B8AB-4E4E-9569-AD50F2701D7C}" sibTransId="{7FE61496-19B4-4D1B-9098-8CBA63827A38}"/>
    <dgm:cxn modelId="{8C2D3BB8-043E-4D0A-A2EB-663C949E6B44}" type="presOf" srcId="{E8AF4F5D-16FD-45DA-AC76-D6725F22200C}" destId="{5A2927BF-096B-428C-AF71-B4E68857D4B0}" srcOrd="1" destOrd="0" presId="urn:microsoft.com/office/officeart/2005/8/layout/hierarchy2"/>
    <dgm:cxn modelId="{BB8EE0CB-B68A-4C41-9162-62FE05D8356A}" type="presOf" srcId="{9A27460B-D8A9-43A6-AE64-DACEE97740A6}" destId="{7A008723-382C-45F3-802F-262064C5713D}" srcOrd="0" destOrd="0" presId="urn:microsoft.com/office/officeart/2005/8/layout/hierarchy2"/>
    <dgm:cxn modelId="{E86711D1-34AF-4017-979E-2E01F619184B}" type="presOf" srcId="{1B2B51EE-8676-42E3-911F-85CBA5E57B86}" destId="{A1E91078-5E37-4EB8-8AE9-601CF9412AC1}" srcOrd="0" destOrd="0" presId="urn:microsoft.com/office/officeart/2005/8/layout/hierarchy2"/>
    <dgm:cxn modelId="{99DABAD1-A842-4B85-AB1C-C7B7EFA8B1B2}" type="presOf" srcId="{2516C24C-E08F-42EB-A128-E1F9EF8AFF30}" destId="{01D60C0B-AB0F-4294-B2BB-15D9ECDE9D1B}" srcOrd="0" destOrd="0" presId="urn:microsoft.com/office/officeart/2005/8/layout/hierarchy2"/>
    <dgm:cxn modelId="{24C179D7-694D-4189-860A-B2873019DEFB}" type="presOf" srcId="{DC86C8BE-CEDC-44E5-80AC-854EC6412431}" destId="{E657F1AC-CE2C-42C6-AFF5-4D50ADD61FB2}" srcOrd="0" destOrd="0" presId="urn:microsoft.com/office/officeart/2005/8/layout/hierarchy2"/>
    <dgm:cxn modelId="{C49153FD-0165-450B-8C40-2F417F0EE230}" type="presOf" srcId="{438FCA5C-0A1C-4D43-85D8-00BC721AA048}" destId="{929EBF82-9150-4E4F-BBE5-EAB63A82D896}" srcOrd="0" destOrd="0" presId="urn:microsoft.com/office/officeart/2005/8/layout/hierarchy2"/>
    <dgm:cxn modelId="{FDFC32FF-C9F9-4924-B6C5-7A0DDC8B5D74}" type="presOf" srcId="{FC5E7965-D673-407B-B679-F677474F790D}" destId="{661A0879-7AAF-4C3C-B236-1B74B10561AD}" srcOrd="0" destOrd="0" presId="urn:microsoft.com/office/officeart/2005/8/layout/hierarchy2"/>
    <dgm:cxn modelId="{40AB0611-CE20-4C6D-96C3-168606FC4717}" type="presParOf" srcId="{01D60C0B-AB0F-4294-B2BB-15D9ECDE9D1B}" destId="{A184D08C-D713-46E4-A5FB-52A32F3CB244}" srcOrd="0" destOrd="0" presId="urn:microsoft.com/office/officeart/2005/8/layout/hierarchy2"/>
    <dgm:cxn modelId="{D2D241DC-E21C-4EA9-ACEE-483DEE0E2880}" type="presParOf" srcId="{A184D08C-D713-46E4-A5FB-52A32F3CB244}" destId="{7A008723-382C-45F3-802F-262064C5713D}" srcOrd="0" destOrd="0" presId="urn:microsoft.com/office/officeart/2005/8/layout/hierarchy2"/>
    <dgm:cxn modelId="{38389B4B-8A39-4A5F-ACC0-E760755A6CB1}" type="presParOf" srcId="{A184D08C-D713-46E4-A5FB-52A32F3CB244}" destId="{F0F57256-AE31-4751-A6CF-E2EEDA2E2C54}" srcOrd="1" destOrd="0" presId="urn:microsoft.com/office/officeart/2005/8/layout/hierarchy2"/>
    <dgm:cxn modelId="{79C48BFE-8F57-4401-92A0-E6CEF75ADBEC}" type="presParOf" srcId="{F0F57256-AE31-4751-A6CF-E2EEDA2E2C54}" destId="{A1E91078-5E37-4EB8-8AE9-601CF9412AC1}" srcOrd="0" destOrd="0" presId="urn:microsoft.com/office/officeart/2005/8/layout/hierarchy2"/>
    <dgm:cxn modelId="{5B1432F0-F5A2-412B-A2D9-01A7B19BED28}" type="presParOf" srcId="{A1E91078-5E37-4EB8-8AE9-601CF9412AC1}" destId="{24EB72A3-EDA2-4E8C-BD48-A4729A228534}" srcOrd="0" destOrd="0" presId="urn:microsoft.com/office/officeart/2005/8/layout/hierarchy2"/>
    <dgm:cxn modelId="{472774E7-E7D7-4845-9962-A7B18C35D16B}" type="presParOf" srcId="{F0F57256-AE31-4751-A6CF-E2EEDA2E2C54}" destId="{F2F66352-5714-48DD-AE51-10608C2D487B}" srcOrd="1" destOrd="0" presId="urn:microsoft.com/office/officeart/2005/8/layout/hierarchy2"/>
    <dgm:cxn modelId="{0665973C-4512-446A-90C0-374889156132}" type="presParOf" srcId="{F2F66352-5714-48DD-AE51-10608C2D487B}" destId="{E657F1AC-CE2C-42C6-AFF5-4D50ADD61FB2}" srcOrd="0" destOrd="0" presId="urn:microsoft.com/office/officeart/2005/8/layout/hierarchy2"/>
    <dgm:cxn modelId="{06F8390D-1EBB-4B62-B9B5-92D8DE53DDCD}" type="presParOf" srcId="{F2F66352-5714-48DD-AE51-10608C2D487B}" destId="{0B4693D0-6DD9-4023-A044-A3FEEDD012D2}" srcOrd="1" destOrd="0" presId="urn:microsoft.com/office/officeart/2005/8/layout/hierarchy2"/>
    <dgm:cxn modelId="{9C9B9784-30B1-4C58-AA9B-F9CB412D59F2}" type="presParOf" srcId="{0B4693D0-6DD9-4023-A044-A3FEEDD012D2}" destId="{D47ECEC3-3E54-4434-967F-E9A9DFE904CF}" srcOrd="0" destOrd="0" presId="urn:microsoft.com/office/officeart/2005/8/layout/hierarchy2"/>
    <dgm:cxn modelId="{1E5AD665-F1F4-4286-B393-594172A9E9C0}" type="presParOf" srcId="{D47ECEC3-3E54-4434-967F-E9A9DFE904CF}" destId="{F4F3096A-3CA6-4892-AAF9-C49490768C6F}" srcOrd="0" destOrd="0" presId="urn:microsoft.com/office/officeart/2005/8/layout/hierarchy2"/>
    <dgm:cxn modelId="{A01A506B-11B5-4EFD-A2FC-B41BB9A4113D}" type="presParOf" srcId="{0B4693D0-6DD9-4023-A044-A3FEEDD012D2}" destId="{2A377E89-8954-4DA2-8FAF-F5B9D36034DE}" srcOrd="1" destOrd="0" presId="urn:microsoft.com/office/officeart/2005/8/layout/hierarchy2"/>
    <dgm:cxn modelId="{FF0CB2A2-7746-4E01-9EC7-CA8B516B04E6}" type="presParOf" srcId="{2A377E89-8954-4DA2-8FAF-F5B9D36034DE}" destId="{8CFB45E8-D1A7-4888-9578-3CB37F6ED2C5}" srcOrd="0" destOrd="0" presId="urn:microsoft.com/office/officeart/2005/8/layout/hierarchy2"/>
    <dgm:cxn modelId="{F606E81C-D71B-459E-AB60-08B9D70EA917}" type="presParOf" srcId="{2A377E89-8954-4DA2-8FAF-F5B9D36034DE}" destId="{646072A1-7B70-4ACC-8437-A3931CBBD5C5}" srcOrd="1" destOrd="0" presId="urn:microsoft.com/office/officeart/2005/8/layout/hierarchy2"/>
    <dgm:cxn modelId="{8BC4A352-36E1-47D0-9576-A4EC4584C6AE}" type="presParOf" srcId="{F0F57256-AE31-4751-A6CF-E2EEDA2E2C54}" destId="{839105ED-6395-4BA0-BC09-3A0F98E4DE4F}" srcOrd="2" destOrd="0" presId="urn:microsoft.com/office/officeart/2005/8/layout/hierarchy2"/>
    <dgm:cxn modelId="{DF16B267-DFDC-4C2F-AD8E-2AA4D3E1579D}" type="presParOf" srcId="{839105ED-6395-4BA0-BC09-3A0F98E4DE4F}" destId="{5A2927BF-096B-428C-AF71-B4E68857D4B0}" srcOrd="0" destOrd="0" presId="urn:microsoft.com/office/officeart/2005/8/layout/hierarchy2"/>
    <dgm:cxn modelId="{2A11D881-91E0-471E-9572-88C9CD2312F4}" type="presParOf" srcId="{F0F57256-AE31-4751-A6CF-E2EEDA2E2C54}" destId="{93A3D8EB-B1A2-47D7-ABEF-CAEFFA65BA36}" srcOrd="3" destOrd="0" presId="urn:microsoft.com/office/officeart/2005/8/layout/hierarchy2"/>
    <dgm:cxn modelId="{7F36FCE4-BFB5-4DFC-849E-AB413F784B19}" type="presParOf" srcId="{93A3D8EB-B1A2-47D7-ABEF-CAEFFA65BA36}" destId="{929EBF82-9150-4E4F-BBE5-EAB63A82D896}" srcOrd="0" destOrd="0" presId="urn:microsoft.com/office/officeart/2005/8/layout/hierarchy2"/>
    <dgm:cxn modelId="{F78E096C-04B6-473D-8897-741FDC1C8046}" type="presParOf" srcId="{93A3D8EB-B1A2-47D7-ABEF-CAEFFA65BA36}" destId="{A3DE6417-A28A-4B81-AFDE-BF80FCDCFEB1}" srcOrd="1" destOrd="0" presId="urn:microsoft.com/office/officeart/2005/8/layout/hierarchy2"/>
    <dgm:cxn modelId="{D31EA135-4E57-4C5F-9124-85B8ADCB5C30}" type="presParOf" srcId="{A3DE6417-A28A-4B81-AFDE-BF80FCDCFEB1}" destId="{569BE524-0490-4AD1-96B1-0C5C37471EAC}" srcOrd="0" destOrd="0" presId="urn:microsoft.com/office/officeart/2005/8/layout/hierarchy2"/>
    <dgm:cxn modelId="{A0AB4565-D101-491A-B1E6-A8EDC5B20668}" type="presParOf" srcId="{569BE524-0490-4AD1-96B1-0C5C37471EAC}" destId="{38F6145E-7848-4E74-B74B-EF1DDB9CEDAD}" srcOrd="0" destOrd="0" presId="urn:microsoft.com/office/officeart/2005/8/layout/hierarchy2"/>
    <dgm:cxn modelId="{9BF74BA4-309E-4290-8B27-6033F19F9A61}" type="presParOf" srcId="{A3DE6417-A28A-4B81-AFDE-BF80FCDCFEB1}" destId="{C2E9A87C-4966-4AC2-89F9-D96F630BFA5E}" srcOrd="1" destOrd="0" presId="urn:microsoft.com/office/officeart/2005/8/layout/hierarchy2"/>
    <dgm:cxn modelId="{2AEEB719-661C-4774-8401-C967B52B29F5}" type="presParOf" srcId="{C2E9A87C-4966-4AC2-89F9-D96F630BFA5E}" destId="{661A0879-7AAF-4C3C-B236-1B74B10561AD}" srcOrd="0" destOrd="0" presId="urn:microsoft.com/office/officeart/2005/8/layout/hierarchy2"/>
    <dgm:cxn modelId="{9DE236B2-EF6B-42D0-9756-F1C654601AFE}" type="presParOf" srcId="{C2E9A87C-4966-4AC2-89F9-D96F630BFA5E}" destId="{33237D32-2BFB-460D-99F8-76F5E39A70C9}" srcOrd="1" destOrd="0" presId="urn:microsoft.com/office/officeart/2005/8/layout/hierarchy2"/>
    <dgm:cxn modelId="{8E0B18E8-5DA8-4C3F-BDFC-4A9D695990A4}" type="presParOf" srcId="{F0F57256-AE31-4751-A6CF-E2EEDA2E2C54}" destId="{27920177-3A62-4E8F-B16E-8014134077DE}" srcOrd="4" destOrd="0" presId="urn:microsoft.com/office/officeart/2005/8/layout/hierarchy2"/>
    <dgm:cxn modelId="{A15CF207-B06A-4A06-9193-7E1F76172873}" type="presParOf" srcId="{27920177-3A62-4E8F-B16E-8014134077DE}" destId="{9E2DD09E-6053-45EB-94A0-928DA9596363}" srcOrd="0" destOrd="0" presId="urn:microsoft.com/office/officeart/2005/8/layout/hierarchy2"/>
    <dgm:cxn modelId="{898C970E-22E1-4A87-B3C0-E3611D17203F}" type="presParOf" srcId="{F0F57256-AE31-4751-A6CF-E2EEDA2E2C54}" destId="{90E1C786-F40B-46F8-AC32-5E7CBD474DBE}" srcOrd="5" destOrd="0" presId="urn:microsoft.com/office/officeart/2005/8/layout/hierarchy2"/>
    <dgm:cxn modelId="{8EC39CB0-63FD-4488-96EF-8B4A5285DB4E}" type="presParOf" srcId="{90E1C786-F40B-46F8-AC32-5E7CBD474DBE}" destId="{CF68BC3F-7392-44CF-872A-9CDFBECDFA44}" srcOrd="0" destOrd="0" presId="urn:microsoft.com/office/officeart/2005/8/layout/hierarchy2"/>
    <dgm:cxn modelId="{1450F562-5CA3-4980-94A6-E0BD55781661}" type="presParOf" srcId="{90E1C786-F40B-46F8-AC32-5E7CBD474DBE}" destId="{38FB26CD-40DD-4C5F-8BB3-3C6BD37E6716}" srcOrd="1" destOrd="0" presId="urn:microsoft.com/office/officeart/2005/8/layout/hierarchy2"/>
    <dgm:cxn modelId="{A54BB063-A564-4194-B39E-6CB696B3F3FC}" type="presParOf" srcId="{38FB26CD-40DD-4C5F-8BB3-3C6BD37E6716}" destId="{1BDE5102-9C04-4217-90FF-BEF5DB406C39}" srcOrd="0" destOrd="0" presId="urn:microsoft.com/office/officeart/2005/8/layout/hierarchy2"/>
    <dgm:cxn modelId="{8AA5A36B-9FAD-43EB-8B0F-CFA343F8CFE1}" type="presParOf" srcId="{1BDE5102-9C04-4217-90FF-BEF5DB406C39}" destId="{39B53363-7AFF-4DE1-A83C-7B5A8E9F6EF5}" srcOrd="0" destOrd="0" presId="urn:microsoft.com/office/officeart/2005/8/layout/hierarchy2"/>
    <dgm:cxn modelId="{E4608F0C-B28F-43B1-A845-83B3693BFC69}" type="presParOf" srcId="{38FB26CD-40DD-4C5F-8BB3-3C6BD37E6716}" destId="{99C13629-0EC2-490E-9F97-EBE3403C31B2}" srcOrd="1" destOrd="0" presId="urn:microsoft.com/office/officeart/2005/8/layout/hierarchy2"/>
    <dgm:cxn modelId="{D895F488-E038-4189-85B7-CA3EDDECBE80}" type="presParOf" srcId="{99C13629-0EC2-490E-9F97-EBE3403C31B2}" destId="{E1079FF7-73D3-4D9F-AE16-DAB7C6E284FD}" srcOrd="0" destOrd="0" presId="urn:microsoft.com/office/officeart/2005/8/layout/hierarchy2"/>
    <dgm:cxn modelId="{502EC604-1E46-44D3-9A56-E88C976A815B}" type="presParOf" srcId="{99C13629-0EC2-490E-9F97-EBE3403C31B2}" destId="{3787E9F7-BFC1-417B-A19C-B2A47C4FFFD3}" srcOrd="1" destOrd="0" presId="urn:microsoft.com/office/officeart/2005/8/layout/hierarchy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516C24C-E08F-42EB-A128-E1F9EF8AFF30}" type="doc">
      <dgm:prSet loTypeId="urn:microsoft.com/office/officeart/2005/8/layout/hierarchy2" loCatId="hierarchy" qsTypeId="urn:microsoft.com/office/officeart/2005/8/quickstyle/simple4" qsCatId="simple" csTypeId="urn:microsoft.com/office/officeart/2005/8/colors/colorful3" csCatId="colorful" phldr="1"/>
      <dgm:spPr/>
      <dgm:t>
        <a:bodyPr/>
        <a:lstStyle/>
        <a:p>
          <a:endParaRPr lang="es-MX"/>
        </a:p>
      </dgm:t>
    </dgm:pt>
    <dgm:pt modelId="{9A27460B-D8A9-43A6-AE64-DACEE97740A6}">
      <dgm:prSet phldrT="[Texto]" custT="1">
        <dgm:style>
          <a:lnRef idx="2">
            <a:schemeClr val="accent2"/>
          </a:lnRef>
          <a:fillRef idx="1">
            <a:schemeClr val="lt1"/>
          </a:fillRef>
          <a:effectRef idx="0">
            <a:schemeClr val="accent2"/>
          </a:effectRef>
          <a:fontRef idx="minor">
            <a:schemeClr val="dk1"/>
          </a:fontRef>
        </dgm:style>
      </dgm:prSet>
      <dgm:spPr/>
      <dgm:t>
        <a:bodyPr/>
        <a:lstStyle/>
        <a:p>
          <a:r>
            <a:rPr lang="es-MX" sz="3200" b="1" dirty="0">
              <a:solidFill>
                <a:schemeClr val="tx1"/>
              </a:solidFill>
            </a:rPr>
            <a:t>LGSNA</a:t>
          </a:r>
        </a:p>
      </dgm:t>
    </dgm:pt>
    <dgm:pt modelId="{B207C733-562B-4F17-A943-1B9841A98264}" type="parTrans" cxnId="{775D3744-04B4-4580-ABFB-A33DD65678ED}">
      <dgm:prSet/>
      <dgm:spPr/>
      <dgm:t>
        <a:bodyPr/>
        <a:lstStyle/>
        <a:p>
          <a:endParaRPr lang="es-MX" b="1">
            <a:solidFill>
              <a:schemeClr val="tx1"/>
            </a:solidFill>
          </a:endParaRPr>
        </a:p>
      </dgm:t>
    </dgm:pt>
    <dgm:pt modelId="{7AAA6E27-4A66-4003-90E7-FAC3EC663B89}" type="sibTrans" cxnId="{775D3744-04B4-4580-ABFB-A33DD65678ED}">
      <dgm:prSet/>
      <dgm:spPr/>
      <dgm:t>
        <a:bodyPr/>
        <a:lstStyle/>
        <a:p>
          <a:endParaRPr lang="es-MX" b="1">
            <a:solidFill>
              <a:schemeClr val="tx1"/>
            </a:solidFill>
          </a:endParaRPr>
        </a:p>
      </dgm:t>
    </dgm:pt>
    <dgm:pt modelId="{FC6D4271-4CF7-4D03-96B6-4D0D71055C1A}">
      <dgm:prSet phldrT="[Texto]" custT="1">
        <dgm:style>
          <a:lnRef idx="2">
            <a:schemeClr val="accent5"/>
          </a:lnRef>
          <a:fillRef idx="1">
            <a:schemeClr val="lt1"/>
          </a:fillRef>
          <a:effectRef idx="0">
            <a:schemeClr val="accent5"/>
          </a:effectRef>
          <a:fontRef idx="minor">
            <a:schemeClr val="dk1"/>
          </a:fontRef>
        </dgm:style>
      </dgm:prSet>
      <dgm:spPr/>
      <dgm:t>
        <a:bodyPr/>
        <a:lstStyle/>
        <a:p>
          <a:pPr>
            <a:buFont typeface="+mj-lt"/>
            <a:buAutoNum type="arabicPeriod" startAt="3"/>
          </a:pPr>
          <a:r>
            <a:rPr lang="es-MX" sz="1800" b="1" dirty="0">
              <a:solidFill>
                <a:schemeClr val="tx1"/>
              </a:solidFill>
            </a:rPr>
            <a:t>Señalan la </a:t>
          </a:r>
          <a:r>
            <a:rPr lang="es-MX" sz="1800" b="1" i="1" dirty="0" err="1">
              <a:solidFill>
                <a:schemeClr val="tx1"/>
              </a:solidFill>
            </a:rPr>
            <a:t>vacatio</a:t>
          </a:r>
          <a:r>
            <a:rPr lang="es-MX" sz="1800" b="1" i="1" dirty="0">
              <a:solidFill>
                <a:schemeClr val="tx1"/>
              </a:solidFill>
            </a:rPr>
            <a:t> </a:t>
          </a:r>
          <a:r>
            <a:rPr lang="es-MX" sz="1800" b="1" i="1" dirty="0" err="1">
              <a:solidFill>
                <a:schemeClr val="tx1"/>
              </a:solidFill>
            </a:rPr>
            <a:t>legis</a:t>
          </a:r>
          <a:r>
            <a:rPr lang="es-MX" sz="1800" b="1" dirty="0">
              <a:solidFill>
                <a:schemeClr val="tx1"/>
              </a:solidFill>
            </a:rPr>
            <a:t> y adaptación de la normatividad local.</a:t>
          </a:r>
        </a:p>
      </dgm:t>
    </dgm:pt>
    <dgm:pt modelId="{B15116B8-459A-492D-A22F-936934A47344}" type="parTrans" cxnId="{D95A00E0-31A7-4402-9A20-276238871133}">
      <dgm:prSet/>
      <dgm:spPr/>
      <dgm:t>
        <a:bodyPr/>
        <a:lstStyle/>
        <a:p>
          <a:endParaRPr lang="es-MX" b="1">
            <a:solidFill>
              <a:schemeClr val="tx1"/>
            </a:solidFill>
          </a:endParaRPr>
        </a:p>
      </dgm:t>
    </dgm:pt>
    <dgm:pt modelId="{6E046D3C-BFFB-45D1-AD20-55736ACA6951}" type="sibTrans" cxnId="{D95A00E0-31A7-4402-9A20-276238871133}">
      <dgm:prSet/>
      <dgm:spPr/>
      <dgm:t>
        <a:bodyPr/>
        <a:lstStyle/>
        <a:p>
          <a:endParaRPr lang="es-MX" b="1">
            <a:solidFill>
              <a:schemeClr val="tx1"/>
            </a:solidFill>
          </a:endParaRPr>
        </a:p>
      </dgm:t>
    </dgm:pt>
    <dgm:pt modelId="{62BD51F1-DBF0-48FE-8FFC-D0C7413BC0FC}">
      <dgm:prSet phldrT="[Texto]" custT="1">
        <dgm:style>
          <a:lnRef idx="2">
            <a:schemeClr val="accent4"/>
          </a:lnRef>
          <a:fillRef idx="1">
            <a:schemeClr val="lt1"/>
          </a:fillRef>
          <a:effectRef idx="0">
            <a:schemeClr val="accent4"/>
          </a:effectRef>
          <a:fontRef idx="minor">
            <a:schemeClr val="dk1"/>
          </a:fontRef>
        </dgm:style>
      </dgm:prSet>
      <dgm:spPr/>
      <dgm:t>
        <a:bodyPr/>
        <a:lstStyle/>
        <a:p>
          <a:r>
            <a:rPr lang="es-MX" sz="3200" b="1" dirty="0">
              <a:solidFill>
                <a:schemeClr val="tx1"/>
              </a:solidFill>
            </a:rPr>
            <a:t>Título cuarto</a:t>
          </a:r>
        </a:p>
      </dgm:t>
    </dgm:pt>
    <dgm:pt modelId="{39737FF0-8E99-408C-AB7F-4182611343CB}" type="parTrans" cxnId="{6D357427-CFD0-4397-B89F-22434EC65192}">
      <dgm:prSet/>
      <dgm:spPr/>
      <dgm:t>
        <a:bodyPr/>
        <a:lstStyle/>
        <a:p>
          <a:endParaRPr lang="es-MX" b="1">
            <a:solidFill>
              <a:schemeClr val="tx1"/>
            </a:solidFill>
          </a:endParaRPr>
        </a:p>
      </dgm:t>
    </dgm:pt>
    <dgm:pt modelId="{743FBC1E-6849-49DA-8CE8-83B50CC5038D}" type="sibTrans" cxnId="{6D357427-CFD0-4397-B89F-22434EC65192}">
      <dgm:prSet/>
      <dgm:spPr/>
      <dgm:t>
        <a:bodyPr/>
        <a:lstStyle/>
        <a:p>
          <a:endParaRPr lang="es-MX" b="1">
            <a:solidFill>
              <a:schemeClr val="tx1"/>
            </a:solidFill>
          </a:endParaRPr>
        </a:p>
      </dgm:t>
    </dgm:pt>
    <dgm:pt modelId="{97DFE1DC-83AF-444C-8112-4E1F535E400C}">
      <dgm:prSet phldrT="[Texto]" custT="1">
        <dgm:style>
          <a:lnRef idx="2">
            <a:schemeClr val="accent4"/>
          </a:lnRef>
          <a:fillRef idx="1">
            <a:schemeClr val="lt1"/>
          </a:fillRef>
          <a:effectRef idx="0">
            <a:schemeClr val="accent4"/>
          </a:effectRef>
          <a:fontRef idx="minor">
            <a:schemeClr val="dk1"/>
          </a:fontRef>
        </dgm:style>
      </dgm:prSet>
      <dgm:spPr/>
      <dgm:t>
        <a:bodyPr/>
        <a:lstStyle/>
        <a:p>
          <a:r>
            <a:rPr lang="es-MX" sz="3200" b="1" dirty="0">
              <a:solidFill>
                <a:schemeClr val="tx1"/>
              </a:solidFill>
            </a:rPr>
            <a:t>Título quinto</a:t>
          </a:r>
        </a:p>
      </dgm:t>
    </dgm:pt>
    <dgm:pt modelId="{5710A351-9EB9-4503-AD18-6C7EDD5A56CA}" type="parTrans" cxnId="{B2B56888-D921-43CA-A08D-E3C4E05C894A}">
      <dgm:prSet/>
      <dgm:spPr/>
      <dgm:t>
        <a:bodyPr/>
        <a:lstStyle/>
        <a:p>
          <a:endParaRPr lang="es-MX" b="1">
            <a:solidFill>
              <a:schemeClr val="tx1"/>
            </a:solidFill>
          </a:endParaRPr>
        </a:p>
      </dgm:t>
    </dgm:pt>
    <dgm:pt modelId="{857485B7-6CF3-4463-AE84-B8FC385E70E0}" type="sibTrans" cxnId="{B2B56888-D921-43CA-A08D-E3C4E05C894A}">
      <dgm:prSet/>
      <dgm:spPr/>
      <dgm:t>
        <a:bodyPr/>
        <a:lstStyle/>
        <a:p>
          <a:endParaRPr lang="es-MX" b="1">
            <a:solidFill>
              <a:schemeClr val="tx1"/>
            </a:solidFill>
          </a:endParaRPr>
        </a:p>
      </dgm:t>
    </dgm:pt>
    <dgm:pt modelId="{0CCCBDCC-B207-4C38-A632-A7F3E22C4725}">
      <dgm:prSet phldrT="[Texto]" custT="1">
        <dgm:style>
          <a:lnRef idx="2">
            <a:schemeClr val="accent4"/>
          </a:lnRef>
          <a:fillRef idx="1">
            <a:schemeClr val="lt1"/>
          </a:fillRef>
          <a:effectRef idx="0">
            <a:schemeClr val="accent4"/>
          </a:effectRef>
          <a:fontRef idx="minor">
            <a:schemeClr val="dk1"/>
          </a:fontRef>
        </dgm:style>
      </dgm:prSet>
      <dgm:spPr/>
      <dgm:t>
        <a:bodyPr/>
        <a:lstStyle/>
        <a:p>
          <a:r>
            <a:rPr lang="es-MX" sz="3200" b="1" dirty="0">
              <a:solidFill>
                <a:schemeClr val="tx1"/>
              </a:solidFill>
            </a:rPr>
            <a:t>Transitorios</a:t>
          </a:r>
        </a:p>
      </dgm:t>
    </dgm:pt>
    <dgm:pt modelId="{94546951-79BA-42E2-9E8E-6B7B61E30179}" type="parTrans" cxnId="{AC67A21F-4081-4631-A29B-26686BEA4532}">
      <dgm:prSet/>
      <dgm:spPr/>
      <dgm:t>
        <a:bodyPr/>
        <a:lstStyle/>
        <a:p>
          <a:endParaRPr lang="es-MX" b="1">
            <a:solidFill>
              <a:schemeClr val="tx1"/>
            </a:solidFill>
          </a:endParaRPr>
        </a:p>
      </dgm:t>
    </dgm:pt>
    <dgm:pt modelId="{EED6F77C-E7BA-4D69-9B26-21BFF97022FA}" type="sibTrans" cxnId="{AC67A21F-4081-4631-A29B-26686BEA4532}">
      <dgm:prSet/>
      <dgm:spPr/>
      <dgm:t>
        <a:bodyPr/>
        <a:lstStyle/>
        <a:p>
          <a:endParaRPr lang="es-MX" b="1">
            <a:solidFill>
              <a:schemeClr val="tx1"/>
            </a:solidFill>
          </a:endParaRPr>
        </a:p>
      </dgm:t>
    </dgm:pt>
    <dgm:pt modelId="{CE9F9548-B820-4CE7-BCFF-4F9892624118}">
      <dgm:prSet phldrT="[Texto]" custT="1">
        <dgm:style>
          <a:lnRef idx="2">
            <a:schemeClr val="accent5"/>
          </a:lnRef>
          <a:fillRef idx="1">
            <a:schemeClr val="lt1"/>
          </a:fillRef>
          <a:effectRef idx="0">
            <a:schemeClr val="accent5"/>
          </a:effectRef>
          <a:fontRef idx="minor">
            <a:schemeClr val="dk1"/>
          </a:fontRef>
        </dgm:style>
      </dgm:prSet>
      <dgm:spPr/>
      <dgm:t>
        <a:bodyPr/>
        <a:lstStyle/>
        <a:p>
          <a:pPr>
            <a:buFont typeface="+mj-lt"/>
            <a:buAutoNum type="arabicPeriod" startAt="3"/>
          </a:pPr>
          <a:r>
            <a:rPr lang="es-MX" sz="1800" b="1" dirty="0">
              <a:solidFill>
                <a:schemeClr val="tx1"/>
              </a:solidFill>
            </a:rPr>
            <a:t>De la Plataforma Digital Nacional (PDN), señala las bases de su funcionamiento, obligaciones y atribuciones de dicha plataforma.</a:t>
          </a:r>
        </a:p>
      </dgm:t>
    </dgm:pt>
    <dgm:pt modelId="{05DBFE4C-63AD-4489-A937-F435BEC38147}" type="parTrans" cxnId="{5DF8F472-E8BF-4A72-834D-0D8811547F55}">
      <dgm:prSet/>
      <dgm:spPr/>
      <dgm:t>
        <a:bodyPr/>
        <a:lstStyle/>
        <a:p>
          <a:endParaRPr lang="es-MX" b="1">
            <a:solidFill>
              <a:schemeClr val="tx1"/>
            </a:solidFill>
          </a:endParaRPr>
        </a:p>
      </dgm:t>
    </dgm:pt>
    <dgm:pt modelId="{17BFF332-E261-4D5C-81B7-F98398752A30}" type="sibTrans" cxnId="{5DF8F472-E8BF-4A72-834D-0D8811547F55}">
      <dgm:prSet/>
      <dgm:spPr/>
      <dgm:t>
        <a:bodyPr/>
        <a:lstStyle/>
        <a:p>
          <a:endParaRPr lang="es-MX" b="1">
            <a:solidFill>
              <a:schemeClr val="tx1"/>
            </a:solidFill>
          </a:endParaRPr>
        </a:p>
      </dgm:t>
    </dgm:pt>
    <dgm:pt modelId="{20EC9FFB-FCB7-4BB3-9713-A2C8DB2F195E}">
      <dgm:prSet phldrT="[Texto]" custT="1">
        <dgm:style>
          <a:lnRef idx="2">
            <a:schemeClr val="accent5"/>
          </a:lnRef>
          <a:fillRef idx="1">
            <a:schemeClr val="lt1"/>
          </a:fillRef>
          <a:effectRef idx="0">
            <a:schemeClr val="accent5"/>
          </a:effectRef>
          <a:fontRef idx="minor">
            <a:schemeClr val="dk1"/>
          </a:fontRef>
        </dgm:style>
      </dgm:prSet>
      <dgm:spPr/>
      <dgm:t>
        <a:bodyPr/>
        <a:lstStyle/>
        <a:p>
          <a:pPr>
            <a:buFont typeface="+mj-lt"/>
            <a:buAutoNum type="arabicPeriod" startAt="3"/>
          </a:pPr>
          <a:r>
            <a:rPr lang="es-MX" sz="1800" b="1" dirty="0">
              <a:solidFill>
                <a:schemeClr val="tx1"/>
              </a:solidFill>
            </a:rPr>
            <a:t>De las recomendaciones del Comité Coordinador, que señala los procesos por los cuales el Comité Coordinador solicita los proyectos de recomendaciones para la integración del informe anual.</a:t>
          </a:r>
        </a:p>
      </dgm:t>
    </dgm:pt>
    <dgm:pt modelId="{539DE255-5FB5-4397-836A-DA734D3342D5}" type="parTrans" cxnId="{A7AB9B22-E218-433A-83C9-E0848B314EE3}">
      <dgm:prSet/>
      <dgm:spPr/>
      <dgm:t>
        <a:bodyPr/>
        <a:lstStyle/>
        <a:p>
          <a:endParaRPr lang="es-MX" b="1">
            <a:solidFill>
              <a:schemeClr val="tx1"/>
            </a:solidFill>
          </a:endParaRPr>
        </a:p>
      </dgm:t>
    </dgm:pt>
    <dgm:pt modelId="{5A116890-8348-439D-8F25-7084E892EDDC}" type="sibTrans" cxnId="{A7AB9B22-E218-433A-83C9-E0848B314EE3}">
      <dgm:prSet/>
      <dgm:spPr/>
      <dgm:t>
        <a:bodyPr/>
        <a:lstStyle/>
        <a:p>
          <a:endParaRPr lang="es-MX" b="1">
            <a:solidFill>
              <a:schemeClr val="tx1"/>
            </a:solidFill>
          </a:endParaRPr>
        </a:p>
      </dgm:t>
    </dgm:pt>
    <dgm:pt modelId="{01D60C0B-AB0F-4294-B2BB-15D9ECDE9D1B}" type="pres">
      <dgm:prSet presAssocID="{2516C24C-E08F-42EB-A128-E1F9EF8AFF30}" presName="diagram" presStyleCnt="0">
        <dgm:presLayoutVars>
          <dgm:chPref val="1"/>
          <dgm:dir/>
          <dgm:animOne val="branch"/>
          <dgm:animLvl val="lvl"/>
          <dgm:resizeHandles val="exact"/>
        </dgm:presLayoutVars>
      </dgm:prSet>
      <dgm:spPr/>
    </dgm:pt>
    <dgm:pt modelId="{A184D08C-D713-46E4-A5FB-52A32F3CB244}" type="pres">
      <dgm:prSet presAssocID="{9A27460B-D8A9-43A6-AE64-DACEE97740A6}" presName="root1" presStyleCnt="0"/>
      <dgm:spPr/>
    </dgm:pt>
    <dgm:pt modelId="{7A008723-382C-45F3-802F-262064C5713D}" type="pres">
      <dgm:prSet presAssocID="{9A27460B-D8A9-43A6-AE64-DACEE97740A6}" presName="LevelOneTextNode" presStyleLbl="node0" presStyleIdx="0" presStyleCnt="1">
        <dgm:presLayoutVars>
          <dgm:chPref val="3"/>
        </dgm:presLayoutVars>
      </dgm:prSet>
      <dgm:spPr/>
    </dgm:pt>
    <dgm:pt modelId="{F0F57256-AE31-4751-A6CF-E2EEDA2E2C54}" type="pres">
      <dgm:prSet presAssocID="{9A27460B-D8A9-43A6-AE64-DACEE97740A6}" presName="level2hierChild" presStyleCnt="0"/>
      <dgm:spPr/>
    </dgm:pt>
    <dgm:pt modelId="{2A1EF859-7A86-49C6-B031-2A30FE5AA08D}" type="pres">
      <dgm:prSet presAssocID="{39737FF0-8E99-408C-AB7F-4182611343CB}" presName="conn2-1" presStyleLbl="parChTrans1D2" presStyleIdx="0" presStyleCnt="3"/>
      <dgm:spPr/>
    </dgm:pt>
    <dgm:pt modelId="{604B7206-EAAE-4BFA-8F6C-39D295B094D8}" type="pres">
      <dgm:prSet presAssocID="{39737FF0-8E99-408C-AB7F-4182611343CB}" presName="connTx" presStyleLbl="parChTrans1D2" presStyleIdx="0" presStyleCnt="3"/>
      <dgm:spPr/>
    </dgm:pt>
    <dgm:pt modelId="{DA9B1209-A09B-4AA1-A8F6-24893AC7FF1C}" type="pres">
      <dgm:prSet presAssocID="{62BD51F1-DBF0-48FE-8FFC-D0C7413BC0FC}" presName="root2" presStyleCnt="0"/>
      <dgm:spPr/>
    </dgm:pt>
    <dgm:pt modelId="{25B38D23-402E-439A-BD49-2E33BD7D91F7}" type="pres">
      <dgm:prSet presAssocID="{62BD51F1-DBF0-48FE-8FFC-D0C7413BC0FC}" presName="LevelTwoTextNode" presStyleLbl="node2" presStyleIdx="0" presStyleCnt="3" custLinFactNeighborX="1613" custLinFactNeighborY="-77668">
        <dgm:presLayoutVars>
          <dgm:chPref val="3"/>
        </dgm:presLayoutVars>
      </dgm:prSet>
      <dgm:spPr/>
    </dgm:pt>
    <dgm:pt modelId="{3132FFC6-1818-4330-92FC-CAB1CB11204F}" type="pres">
      <dgm:prSet presAssocID="{62BD51F1-DBF0-48FE-8FFC-D0C7413BC0FC}" presName="level3hierChild" presStyleCnt="0"/>
      <dgm:spPr/>
    </dgm:pt>
    <dgm:pt modelId="{27F561D4-D6AB-43E2-B029-EFD86A2B0758}" type="pres">
      <dgm:prSet presAssocID="{05DBFE4C-63AD-4489-A937-F435BEC38147}" presName="conn2-1" presStyleLbl="parChTrans1D3" presStyleIdx="0" presStyleCnt="3"/>
      <dgm:spPr/>
    </dgm:pt>
    <dgm:pt modelId="{EC4EF959-CB91-438D-AA11-0627317E0531}" type="pres">
      <dgm:prSet presAssocID="{05DBFE4C-63AD-4489-A937-F435BEC38147}" presName="connTx" presStyleLbl="parChTrans1D3" presStyleIdx="0" presStyleCnt="3"/>
      <dgm:spPr/>
    </dgm:pt>
    <dgm:pt modelId="{21CEF62F-2413-4E45-BEAE-3E8A6566FE3E}" type="pres">
      <dgm:prSet presAssocID="{CE9F9548-B820-4CE7-BCFF-4F9892624118}" presName="root2" presStyleCnt="0"/>
      <dgm:spPr/>
    </dgm:pt>
    <dgm:pt modelId="{7A50690B-1220-4DEC-84E0-340362DAEE22}" type="pres">
      <dgm:prSet presAssocID="{CE9F9548-B820-4CE7-BCFF-4F9892624118}" presName="LevelTwoTextNode" presStyleLbl="node3" presStyleIdx="0" presStyleCnt="3" custScaleX="157085" custLinFactNeighborX="1613" custLinFactNeighborY="-81659">
        <dgm:presLayoutVars>
          <dgm:chPref val="3"/>
        </dgm:presLayoutVars>
      </dgm:prSet>
      <dgm:spPr/>
    </dgm:pt>
    <dgm:pt modelId="{2F7F22ED-EBEE-4AD8-853D-2FC761CD1D70}" type="pres">
      <dgm:prSet presAssocID="{CE9F9548-B820-4CE7-BCFF-4F9892624118}" presName="level3hierChild" presStyleCnt="0"/>
      <dgm:spPr/>
    </dgm:pt>
    <dgm:pt modelId="{9C87F692-93C1-4744-9AB0-2B0B1A9E8CC3}" type="pres">
      <dgm:prSet presAssocID="{5710A351-9EB9-4503-AD18-6C7EDD5A56CA}" presName="conn2-1" presStyleLbl="parChTrans1D2" presStyleIdx="1" presStyleCnt="3"/>
      <dgm:spPr/>
    </dgm:pt>
    <dgm:pt modelId="{69F181F7-F272-40F0-B5B5-EEECAC5070CA}" type="pres">
      <dgm:prSet presAssocID="{5710A351-9EB9-4503-AD18-6C7EDD5A56CA}" presName="connTx" presStyleLbl="parChTrans1D2" presStyleIdx="1" presStyleCnt="3"/>
      <dgm:spPr/>
    </dgm:pt>
    <dgm:pt modelId="{B5C96AEF-1847-4138-9FC8-FA87F00B24E7}" type="pres">
      <dgm:prSet presAssocID="{97DFE1DC-83AF-444C-8112-4E1F535E400C}" presName="root2" presStyleCnt="0"/>
      <dgm:spPr/>
    </dgm:pt>
    <dgm:pt modelId="{1BDE1D3D-D66E-4C30-9077-495D8662E89E}" type="pres">
      <dgm:prSet presAssocID="{97DFE1DC-83AF-444C-8112-4E1F535E400C}" presName="LevelTwoTextNode" presStyleLbl="node2" presStyleIdx="1" presStyleCnt="3" custLinFactNeighborY="0">
        <dgm:presLayoutVars>
          <dgm:chPref val="3"/>
        </dgm:presLayoutVars>
      </dgm:prSet>
      <dgm:spPr/>
    </dgm:pt>
    <dgm:pt modelId="{9C021472-6225-4CC7-918E-B9B6B8BF810D}" type="pres">
      <dgm:prSet presAssocID="{97DFE1DC-83AF-444C-8112-4E1F535E400C}" presName="level3hierChild" presStyleCnt="0"/>
      <dgm:spPr/>
    </dgm:pt>
    <dgm:pt modelId="{DE125494-A66A-40A1-B5DD-4606361DE74A}" type="pres">
      <dgm:prSet presAssocID="{539DE255-5FB5-4397-836A-DA734D3342D5}" presName="conn2-1" presStyleLbl="parChTrans1D3" presStyleIdx="1" presStyleCnt="3"/>
      <dgm:spPr/>
    </dgm:pt>
    <dgm:pt modelId="{BBBC3BD4-FD25-4B65-943E-BFF3E31A5407}" type="pres">
      <dgm:prSet presAssocID="{539DE255-5FB5-4397-836A-DA734D3342D5}" presName="connTx" presStyleLbl="parChTrans1D3" presStyleIdx="1" presStyleCnt="3"/>
      <dgm:spPr/>
    </dgm:pt>
    <dgm:pt modelId="{F9669F44-579C-4793-9F1F-A400B55B3200}" type="pres">
      <dgm:prSet presAssocID="{20EC9FFB-FCB7-4BB3-9713-A2C8DB2F195E}" presName="root2" presStyleCnt="0"/>
      <dgm:spPr/>
    </dgm:pt>
    <dgm:pt modelId="{97FE412E-F1B4-4D22-966D-A016BFB9113C}" type="pres">
      <dgm:prSet presAssocID="{20EC9FFB-FCB7-4BB3-9713-A2C8DB2F195E}" presName="LevelTwoTextNode" presStyleLbl="node3" presStyleIdx="1" presStyleCnt="3" custScaleX="158581" custScaleY="115601">
        <dgm:presLayoutVars>
          <dgm:chPref val="3"/>
        </dgm:presLayoutVars>
      </dgm:prSet>
      <dgm:spPr/>
    </dgm:pt>
    <dgm:pt modelId="{E4B24AA3-B84A-482B-ACE0-214CF457F7AA}" type="pres">
      <dgm:prSet presAssocID="{20EC9FFB-FCB7-4BB3-9713-A2C8DB2F195E}" presName="level3hierChild" presStyleCnt="0"/>
      <dgm:spPr/>
    </dgm:pt>
    <dgm:pt modelId="{48491934-E887-4EDD-806E-0E47687B1F3E}" type="pres">
      <dgm:prSet presAssocID="{94546951-79BA-42E2-9E8E-6B7B61E30179}" presName="conn2-1" presStyleLbl="parChTrans1D2" presStyleIdx="2" presStyleCnt="3"/>
      <dgm:spPr/>
    </dgm:pt>
    <dgm:pt modelId="{F2E33D10-D3F7-408F-886E-0E5B7D1B110B}" type="pres">
      <dgm:prSet presAssocID="{94546951-79BA-42E2-9E8E-6B7B61E30179}" presName="connTx" presStyleLbl="parChTrans1D2" presStyleIdx="2" presStyleCnt="3"/>
      <dgm:spPr/>
    </dgm:pt>
    <dgm:pt modelId="{4B98BB99-9D72-4664-B3E8-5E3ABDC1F2C6}" type="pres">
      <dgm:prSet presAssocID="{0CCCBDCC-B207-4C38-A632-A7F3E22C4725}" presName="root2" presStyleCnt="0"/>
      <dgm:spPr/>
    </dgm:pt>
    <dgm:pt modelId="{0577A4F5-6E71-4E21-B46D-B39902896CB7}" type="pres">
      <dgm:prSet presAssocID="{0CCCBDCC-B207-4C38-A632-A7F3E22C4725}" presName="LevelTwoTextNode" presStyleLbl="node2" presStyleIdx="2" presStyleCnt="3" custLinFactNeighborY="58327">
        <dgm:presLayoutVars>
          <dgm:chPref val="3"/>
        </dgm:presLayoutVars>
      </dgm:prSet>
      <dgm:spPr/>
    </dgm:pt>
    <dgm:pt modelId="{75022640-D996-4783-A56D-435ACC25279F}" type="pres">
      <dgm:prSet presAssocID="{0CCCBDCC-B207-4C38-A632-A7F3E22C4725}" presName="level3hierChild" presStyleCnt="0"/>
      <dgm:spPr/>
    </dgm:pt>
    <dgm:pt modelId="{3A333875-4BBD-478E-8C6A-113D65ED9566}" type="pres">
      <dgm:prSet presAssocID="{B15116B8-459A-492D-A22F-936934A47344}" presName="conn2-1" presStyleLbl="parChTrans1D3" presStyleIdx="2" presStyleCnt="3"/>
      <dgm:spPr/>
    </dgm:pt>
    <dgm:pt modelId="{E1A7D5A0-F317-4C5A-89C8-3B216D4455A2}" type="pres">
      <dgm:prSet presAssocID="{B15116B8-459A-492D-A22F-936934A47344}" presName="connTx" presStyleLbl="parChTrans1D3" presStyleIdx="2" presStyleCnt="3"/>
      <dgm:spPr/>
    </dgm:pt>
    <dgm:pt modelId="{59D7231E-6AA7-4CDE-86DF-531AFB42813F}" type="pres">
      <dgm:prSet presAssocID="{FC6D4271-4CF7-4D03-96B6-4D0D71055C1A}" presName="root2" presStyleCnt="0"/>
      <dgm:spPr/>
    </dgm:pt>
    <dgm:pt modelId="{2E63A7A4-1272-497D-9CC3-07631E0612A7}" type="pres">
      <dgm:prSet presAssocID="{FC6D4271-4CF7-4D03-96B6-4D0D71055C1A}" presName="LevelTwoTextNode" presStyleLbl="node3" presStyleIdx="2" presStyleCnt="3" custScaleX="152848" custLinFactNeighborY="56364">
        <dgm:presLayoutVars>
          <dgm:chPref val="3"/>
        </dgm:presLayoutVars>
      </dgm:prSet>
      <dgm:spPr/>
    </dgm:pt>
    <dgm:pt modelId="{BBCC1863-79DA-46B3-95E0-E88CBCC955E3}" type="pres">
      <dgm:prSet presAssocID="{FC6D4271-4CF7-4D03-96B6-4D0D71055C1A}" presName="level3hierChild" presStyleCnt="0"/>
      <dgm:spPr/>
    </dgm:pt>
  </dgm:ptLst>
  <dgm:cxnLst>
    <dgm:cxn modelId="{3ACF5413-45C3-40FE-8391-FC775543D498}" type="presOf" srcId="{39737FF0-8E99-408C-AB7F-4182611343CB}" destId="{2A1EF859-7A86-49C6-B031-2A30FE5AA08D}" srcOrd="0" destOrd="0" presId="urn:microsoft.com/office/officeart/2005/8/layout/hierarchy2"/>
    <dgm:cxn modelId="{E4DABC14-7F84-40A4-A584-7AB7EA5F351C}" type="presOf" srcId="{B15116B8-459A-492D-A22F-936934A47344}" destId="{3A333875-4BBD-478E-8C6A-113D65ED9566}" srcOrd="0" destOrd="0" presId="urn:microsoft.com/office/officeart/2005/8/layout/hierarchy2"/>
    <dgm:cxn modelId="{1AAF431D-BC5F-4581-B4B2-F6FD9A7DD8BF}" type="presOf" srcId="{0CCCBDCC-B207-4C38-A632-A7F3E22C4725}" destId="{0577A4F5-6E71-4E21-B46D-B39902896CB7}" srcOrd="0" destOrd="0" presId="urn:microsoft.com/office/officeart/2005/8/layout/hierarchy2"/>
    <dgm:cxn modelId="{AC67A21F-4081-4631-A29B-26686BEA4532}" srcId="{9A27460B-D8A9-43A6-AE64-DACEE97740A6}" destId="{0CCCBDCC-B207-4C38-A632-A7F3E22C4725}" srcOrd="2" destOrd="0" parTransId="{94546951-79BA-42E2-9E8E-6B7B61E30179}" sibTransId="{EED6F77C-E7BA-4D69-9B26-21BFF97022FA}"/>
    <dgm:cxn modelId="{A7AB9B22-E218-433A-83C9-E0848B314EE3}" srcId="{97DFE1DC-83AF-444C-8112-4E1F535E400C}" destId="{20EC9FFB-FCB7-4BB3-9713-A2C8DB2F195E}" srcOrd="0" destOrd="0" parTransId="{539DE255-5FB5-4397-836A-DA734D3342D5}" sibTransId="{5A116890-8348-439D-8F25-7084E892EDDC}"/>
    <dgm:cxn modelId="{6D357427-CFD0-4397-B89F-22434EC65192}" srcId="{9A27460B-D8A9-43A6-AE64-DACEE97740A6}" destId="{62BD51F1-DBF0-48FE-8FFC-D0C7413BC0FC}" srcOrd="0" destOrd="0" parTransId="{39737FF0-8E99-408C-AB7F-4182611343CB}" sibTransId="{743FBC1E-6849-49DA-8CE8-83B50CC5038D}"/>
    <dgm:cxn modelId="{BF2A9E2D-4493-4681-B594-C175DC6A8E9F}" type="presOf" srcId="{B15116B8-459A-492D-A22F-936934A47344}" destId="{E1A7D5A0-F317-4C5A-89C8-3B216D4455A2}" srcOrd="1" destOrd="0" presId="urn:microsoft.com/office/officeart/2005/8/layout/hierarchy2"/>
    <dgm:cxn modelId="{BA664443-9374-41F1-897A-172A4502F3AC}" type="presOf" srcId="{5710A351-9EB9-4503-AD18-6C7EDD5A56CA}" destId="{9C87F692-93C1-4744-9AB0-2B0B1A9E8CC3}" srcOrd="0" destOrd="0" presId="urn:microsoft.com/office/officeart/2005/8/layout/hierarchy2"/>
    <dgm:cxn modelId="{5C12EF43-1F2C-4A9C-97E5-ADA027DE05D4}" type="presOf" srcId="{CE9F9548-B820-4CE7-BCFF-4F9892624118}" destId="{7A50690B-1220-4DEC-84E0-340362DAEE22}" srcOrd="0" destOrd="0" presId="urn:microsoft.com/office/officeart/2005/8/layout/hierarchy2"/>
    <dgm:cxn modelId="{775D3744-04B4-4580-ABFB-A33DD65678ED}" srcId="{2516C24C-E08F-42EB-A128-E1F9EF8AFF30}" destId="{9A27460B-D8A9-43A6-AE64-DACEE97740A6}" srcOrd="0" destOrd="0" parTransId="{B207C733-562B-4F17-A943-1B9841A98264}" sibTransId="{7AAA6E27-4A66-4003-90E7-FAC3EC663B89}"/>
    <dgm:cxn modelId="{5DF8F472-E8BF-4A72-834D-0D8811547F55}" srcId="{62BD51F1-DBF0-48FE-8FFC-D0C7413BC0FC}" destId="{CE9F9548-B820-4CE7-BCFF-4F9892624118}" srcOrd="0" destOrd="0" parTransId="{05DBFE4C-63AD-4489-A937-F435BEC38147}" sibTransId="{17BFF332-E261-4D5C-81B7-F98398752A30}"/>
    <dgm:cxn modelId="{55F4555A-258D-420A-8C64-E51DF308037E}" type="presOf" srcId="{539DE255-5FB5-4397-836A-DA734D3342D5}" destId="{DE125494-A66A-40A1-B5DD-4606361DE74A}" srcOrd="0" destOrd="0" presId="urn:microsoft.com/office/officeart/2005/8/layout/hierarchy2"/>
    <dgm:cxn modelId="{9EE8B485-09D5-4F94-B04E-4B2AE2F3A662}" type="presOf" srcId="{539DE255-5FB5-4397-836A-DA734D3342D5}" destId="{BBBC3BD4-FD25-4B65-943E-BFF3E31A5407}" srcOrd="1" destOrd="0" presId="urn:microsoft.com/office/officeart/2005/8/layout/hierarchy2"/>
    <dgm:cxn modelId="{B2B56888-D921-43CA-A08D-E3C4E05C894A}" srcId="{9A27460B-D8A9-43A6-AE64-DACEE97740A6}" destId="{97DFE1DC-83AF-444C-8112-4E1F535E400C}" srcOrd="1" destOrd="0" parTransId="{5710A351-9EB9-4503-AD18-6C7EDD5A56CA}" sibTransId="{857485B7-6CF3-4463-AE84-B8FC385E70E0}"/>
    <dgm:cxn modelId="{25FF2492-7539-4E70-97A3-2BC1F81F5B54}" type="presOf" srcId="{20EC9FFB-FCB7-4BB3-9713-A2C8DB2F195E}" destId="{97FE412E-F1B4-4D22-966D-A016BFB9113C}" srcOrd="0" destOrd="0" presId="urn:microsoft.com/office/officeart/2005/8/layout/hierarchy2"/>
    <dgm:cxn modelId="{D384FF92-43D4-40E4-BB6D-BB95FECBD203}" type="presOf" srcId="{62BD51F1-DBF0-48FE-8FFC-D0C7413BC0FC}" destId="{25B38D23-402E-439A-BD49-2E33BD7D91F7}" srcOrd="0" destOrd="0" presId="urn:microsoft.com/office/officeart/2005/8/layout/hierarchy2"/>
    <dgm:cxn modelId="{D7A7AA9A-00CC-417E-B466-FEC11200AD9C}" type="presOf" srcId="{5710A351-9EB9-4503-AD18-6C7EDD5A56CA}" destId="{69F181F7-F272-40F0-B5B5-EEECAC5070CA}" srcOrd="1" destOrd="0" presId="urn:microsoft.com/office/officeart/2005/8/layout/hierarchy2"/>
    <dgm:cxn modelId="{D42CB8A5-FB72-4953-9E78-8B2D89BDAE3C}" type="presOf" srcId="{05DBFE4C-63AD-4489-A937-F435BEC38147}" destId="{EC4EF959-CB91-438D-AA11-0627317E0531}" srcOrd="1" destOrd="0" presId="urn:microsoft.com/office/officeart/2005/8/layout/hierarchy2"/>
    <dgm:cxn modelId="{BB8EE0CB-B68A-4C41-9162-62FE05D8356A}" type="presOf" srcId="{9A27460B-D8A9-43A6-AE64-DACEE97740A6}" destId="{7A008723-382C-45F3-802F-262064C5713D}" srcOrd="0" destOrd="0" presId="urn:microsoft.com/office/officeart/2005/8/layout/hierarchy2"/>
    <dgm:cxn modelId="{A88D79D1-362F-4A67-8FCC-24AA7D562AE1}" type="presOf" srcId="{05DBFE4C-63AD-4489-A937-F435BEC38147}" destId="{27F561D4-D6AB-43E2-B029-EFD86A2B0758}" srcOrd="0" destOrd="0" presId="urn:microsoft.com/office/officeart/2005/8/layout/hierarchy2"/>
    <dgm:cxn modelId="{99DABAD1-A842-4B85-AB1C-C7B7EFA8B1B2}" type="presOf" srcId="{2516C24C-E08F-42EB-A128-E1F9EF8AFF30}" destId="{01D60C0B-AB0F-4294-B2BB-15D9ECDE9D1B}" srcOrd="0" destOrd="0" presId="urn:microsoft.com/office/officeart/2005/8/layout/hierarchy2"/>
    <dgm:cxn modelId="{2E9ED5D1-60D6-4C48-B3DE-7ECF4F52F044}" type="presOf" srcId="{39737FF0-8E99-408C-AB7F-4182611343CB}" destId="{604B7206-EAAE-4BFA-8F6C-39D295B094D8}" srcOrd="1" destOrd="0" presId="urn:microsoft.com/office/officeart/2005/8/layout/hierarchy2"/>
    <dgm:cxn modelId="{D95A00E0-31A7-4402-9A20-276238871133}" srcId="{0CCCBDCC-B207-4C38-A632-A7F3E22C4725}" destId="{FC6D4271-4CF7-4D03-96B6-4D0D71055C1A}" srcOrd="0" destOrd="0" parTransId="{B15116B8-459A-492D-A22F-936934A47344}" sibTransId="{6E046D3C-BFFB-45D1-AD20-55736ACA6951}"/>
    <dgm:cxn modelId="{3AE529F1-FD3B-41C2-90AF-D5667FEEAFF1}" type="presOf" srcId="{94546951-79BA-42E2-9E8E-6B7B61E30179}" destId="{48491934-E887-4EDD-806E-0E47687B1F3E}" srcOrd="0" destOrd="0" presId="urn:microsoft.com/office/officeart/2005/8/layout/hierarchy2"/>
    <dgm:cxn modelId="{0E697AF5-43D5-4C84-B115-8DEE64392898}" type="presOf" srcId="{94546951-79BA-42E2-9E8E-6B7B61E30179}" destId="{F2E33D10-D3F7-408F-886E-0E5B7D1B110B}" srcOrd="1" destOrd="0" presId="urn:microsoft.com/office/officeart/2005/8/layout/hierarchy2"/>
    <dgm:cxn modelId="{F21BCFF5-4201-4124-B24B-D5B5171D4282}" type="presOf" srcId="{FC6D4271-4CF7-4D03-96B6-4D0D71055C1A}" destId="{2E63A7A4-1272-497D-9CC3-07631E0612A7}" srcOrd="0" destOrd="0" presId="urn:microsoft.com/office/officeart/2005/8/layout/hierarchy2"/>
    <dgm:cxn modelId="{CCC09EFC-8A90-479C-98AE-2D6B78BABF76}" type="presOf" srcId="{97DFE1DC-83AF-444C-8112-4E1F535E400C}" destId="{1BDE1D3D-D66E-4C30-9077-495D8662E89E}" srcOrd="0" destOrd="0" presId="urn:microsoft.com/office/officeart/2005/8/layout/hierarchy2"/>
    <dgm:cxn modelId="{40AB0611-CE20-4C6D-96C3-168606FC4717}" type="presParOf" srcId="{01D60C0B-AB0F-4294-B2BB-15D9ECDE9D1B}" destId="{A184D08C-D713-46E4-A5FB-52A32F3CB244}" srcOrd="0" destOrd="0" presId="urn:microsoft.com/office/officeart/2005/8/layout/hierarchy2"/>
    <dgm:cxn modelId="{D2D241DC-E21C-4EA9-ACEE-483DEE0E2880}" type="presParOf" srcId="{A184D08C-D713-46E4-A5FB-52A32F3CB244}" destId="{7A008723-382C-45F3-802F-262064C5713D}" srcOrd="0" destOrd="0" presId="urn:microsoft.com/office/officeart/2005/8/layout/hierarchy2"/>
    <dgm:cxn modelId="{38389B4B-8A39-4A5F-ACC0-E760755A6CB1}" type="presParOf" srcId="{A184D08C-D713-46E4-A5FB-52A32F3CB244}" destId="{F0F57256-AE31-4751-A6CF-E2EEDA2E2C54}" srcOrd="1" destOrd="0" presId="urn:microsoft.com/office/officeart/2005/8/layout/hierarchy2"/>
    <dgm:cxn modelId="{D0476EEC-961C-48F5-ACB7-0D430C483233}" type="presParOf" srcId="{F0F57256-AE31-4751-A6CF-E2EEDA2E2C54}" destId="{2A1EF859-7A86-49C6-B031-2A30FE5AA08D}" srcOrd="0" destOrd="0" presId="urn:microsoft.com/office/officeart/2005/8/layout/hierarchy2"/>
    <dgm:cxn modelId="{70F2362E-E239-43C6-91D0-198C9ABDAE26}" type="presParOf" srcId="{2A1EF859-7A86-49C6-B031-2A30FE5AA08D}" destId="{604B7206-EAAE-4BFA-8F6C-39D295B094D8}" srcOrd="0" destOrd="0" presId="urn:microsoft.com/office/officeart/2005/8/layout/hierarchy2"/>
    <dgm:cxn modelId="{976AE835-9A64-47B8-AA03-1B7A50B62084}" type="presParOf" srcId="{F0F57256-AE31-4751-A6CF-E2EEDA2E2C54}" destId="{DA9B1209-A09B-4AA1-A8F6-24893AC7FF1C}" srcOrd="1" destOrd="0" presId="urn:microsoft.com/office/officeart/2005/8/layout/hierarchy2"/>
    <dgm:cxn modelId="{30CC78A1-B5D8-43A3-A7FD-8C186F023A13}" type="presParOf" srcId="{DA9B1209-A09B-4AA1-A8F6-24893AC7FF1C}" destId="{25B38D23-402E-439A-BD49-2E33BD7D91F7}" srcOrd="0" destOrd="0" presId="urn:microsoft.com/office/officeart/2005/8/layout/hierarchy2"/>
    <dgm:cxn modelId="{10274BDF-83C1-451A-AE39-AD951F5264A4}" type="presParOf" srcId="{DA9B1209-A09B-4AA1-A8F6-24893AC7FF1C}" destId="{3132FFC6-1818-4330-92FC-CAB1CB11204F}" srcOrd="1" destOrd="0" presId="urn:microsoft.com/office/officeart/2005/8/layout/hierarchy2"/>
    <dgm:cxn modelId="{D3FBD3F1-91E1-41AE-86BF-343FEB1099C7}" type="presParOf" srcId="{3132FFC6-1818-4330-92FC-CAB1CB11204F}" destId="{27F561D4-D6AB-43E2-B029-EFD86A2B0758}" srcOrd="0" destOrd="0" presId="urn:microsoft.com/office/officeart/2005/8/layout/hierarchy2"/>
    <dgm:cxn modelId="{8F34AE54-E18A-470E-9097-AF63B16896B3}" type="presParOf" srcId="{27F561D4-D6AB-43E2-B029-EFD86A2B0758}" destId="{EC4EF959-CB91-438D-AA11-0627317E0531}" srcOrd="0" destOrd="0" presId="urn:microsoft.com/office/officeart/2005/8/layout/hierarchy2"/>
    <dgm:cxn modelId="{0F30BC5C-28DA-468C-9654-40A8481A7B52}" type="presParOf" srcId="{3132FFC6-1818-4330-92FC-CAB1CB11204F}" destId="{21CEF62F-2413-4E45-BEAE-3E8A6566FE3E}" srcOrd="1" destOrd="0" presId="urn:microsoft.com/office/officeart/2005/8/layout/hierarchy2"/>
    <dgm:cxn modelId="{30F7C754-7AFD-46DE-9D2E-1B8D1A1652C2}" type="presParOf" srcId="{21CEF62F-2413-4E45-BEAE-3E8A6566FE3E}" destId="{7A50690B-1220-4DEC-84E0-340362DAEE22}" srcOrd="0" destOrd="0" presId="urn:microsoft.com/office/officeart/2005/8/layout/hierarchy2"/>
    <dgm:cxn modelId="{106E77D5-4FA7-4CA3-92FB-33783A2716A6}" type="presParOf" srcId="{21CEF62F-2413-4E45-BEAE-3E8A6566FE3E}" destId="{2F7F22ED-EBEE-4AD8-853D-2FC761CD1D70}" srcOrd="1" destOrd="0" presId="urn:microsoft.com/office/officeart/2005/8/layout/hierarchy2"/>
    <dgm:cxn modelId="{15B12E7A-F034-4FEF-B573-5BBD845F5DAB}" type="presParOf" srcId="{F0F57256-AE31-4751-A6CF-E2EEDA2E2C54}" destId="{9C87F692-93C1-4744-9AB0-2B0B1A9E8CC3}" srcOrd="2" destOrd="0" presId="urn:microsoft.com/office/officeart/2005/8/layout/hierarchy2"/>
    <dgm:cxn modelId="{41F34DE9-4FEF-48B8-A7F5-B983E51DDA7F}" type="presParOf" srcId="{9C87F692-93C1-4744-9AB0-2B0B1A9E8CC3}" destId="{69F181F7-F272-40F0-B5B5-EEECAC5070CA}" srcOrd="0" destOrd="0" presId="urn:microsoft.com/office/officeart/2005/8/layout/hierarchy2"/>
    <dgm:cxn modelId="{B2E96FE9-70CD-4DF4-AFCA-D86707AF67FB}" type="presParOf" srcId="{F0F57256-AE31-4751-A6CF-E2EEDA2E2C54}" destId="{B5C96AEF-1847-4138-9FC8-FA87F00B24E7}" srcOrd="3" destOrd="0" presId="urn:microsoft.com/office/officeart/2005/8/layout/hierarchy2"/>
    <dgm:cxn modelId="{FD33F389-9077-4BC8-88DF-94D5CBAA4B17}" type="presParOf" srcId="{B5C96AEF-1847-4138-9FC8-FA87F00B24E7}" destId="{1BDE1D3D-D66E-4C30-9077-495D8662E89E}" srcOrd="0" destOrd="0" presId="urn:microsoft.com/office/officeart/2005/8/layout/hierarchy2"/>
    <dgm:cxn modelId="{E0655FC1-B895-4796-B935-B293A3D58879}" type="presParOf" srcId="{B5C96AEF-1847-4138-9FC8-FA87F00B24E7}" destId="{9C021472-6225-4CC7-918E-B9B6B8BF810D}" srcOrd="1" destOrd="0" presId="urn:microsoft.com/office/officeart/2005/8/layout/hierarchy2"/>
    <dgm:cxn modelId="{BFAE5731-4437-4056-AD43-704B3406D5CF}" type="presParOf" srcId="{9C021472-6225-4CC7-918E-B9B6B8BF810D}" destId="{DE125494-A66A-40A1-B5DD-4606361DE74A}" srcOrd="0" destOrd="0" presId="urn:microsoft.com/office/officeart/2005/8/layout/hierarchy2"/>
    <dgm:cxn modelId="{788E7DB6-4EF5-4507-9928-D93349E6EBB7}" type="presParOf" srcId="{DE125494-A66A-40A1-B5DD-4606361DE74A}" destId="{BBBC3BD4-FD25-4B65-943E-BFF3E31A5407}" srcOrd="0" destOrd="0" presId="urn:microsoft.com/office/officeart/2005/8/layout/hierarchy2"/>
    <dgm:cxn modelId="{27462D1F-6D05-4399-8FE8-AE8150A0831C}" type="presParOf" srcId="{9C021472-6225-4CC7-918E-B9B6B8BF810D}" destId="{F9669F44-579C-4793-9F1F-A400B55B3200}" srcOrd="1" destOrd="0" presId="urn:microsoft.com/office/officeart/2005/8/layout/hierarchy2"/>
    <dgm:cxn modelId="{8C7E65FC-DC68-4A41-8E5E-A81EBA1EFB3C}" type="presParOf" srcId="{F9669F44-579C-4793-9F1F-A400B55B3200}" destId="{97FE412E-F1B4-4D22-966D-A016BFB9113C}" srcOrd="0" destOrd="0" presId="urn:microsoft.com/office/officeart/2005/8/layout/hierarchy2"/>
    <dgm:cxn modelId="{75804669-A731-43E1-830F-6F9568905A9D}" type="presParOf" srcId="{F9669F44-579C-4793-9F1F-A400B55B3200}" destId="{E4B24AA3-B84A-482B-ACE0-214CF457F7AA}" srcOrd="1" destOrd="0" presId="urn:microsoft.com/office/officeart/2005/8/layout/hierarchy2"/>
    <dgm:cxn modelId="{8E58945B-65F5-47CE-9416-47490DEB1419}" type="presParOf" srcId="{F0F57256-AE31-4751-A6CF-E2EEDA2E2C54}" destId="{48491934-E887-4EDD-806E-0E47687B1F3E}" srcOrd="4" destOrd="0" presId="urn:microsoft.com/office/officeart/2005/8/layout/hierarchy2"/>
    <dgm:cxn modelId="{DAF58ED2-BE7C-454A-9373-735F723F24E0}" type="presParOf" srcId="{48491934-E887-4EDD-806E-0E47687B1F3E}" destId="{F2E33D10-D3F7-408F-886E-0E5B7D1B110B}" srcOrd="0" destOrd="0" presId="urn:microsoft.com/office/officeart/2005/8/layout/hierarchy2"/>
    <dgm:cxn modelId="{39B82555-B7C1-4C71-B150-38DAEF8BE9F9}" type="presParOf" srcId="{F0F57256-AE31-4751-A6CF-E2EEDA2E2C54}" destId="{4B98BB99-9D72-4664-B3E8-5E3ABDC1F2C6}" srcOrd="5" destOrd="0" presId="urn:microsoft.com/office/officeart/2005/8/layout/hierarchy2"/>
    <dgm:cxn modelId="{5FF609FE-67D3-4675-8408-290830782E48}" type="presParOf" srcId="{4B98BB99-9D72-4664-B3E8-5E3ABDC1F2C6}" destId="{0577A4F5-6E71-4E21-B46D-B39902896CB7}" srcOrd="0" destOrd="0" presId="urn:microsoft.com/office/officeart/2005/8/layout/hierarchy2"/>
    <dgm:cxn modelId="{815965C1-BD82-41F9-87BC-7FC0625E8012}" type="presParOf" srcId="{4B98BB99-9D72-4664-B3E8-5E3ABDC1F2C6}" destId="{75022640-D996-4783-A56D-435ACC25279F}" srcOrd="1" destOrd="0" presId="urn:microsoft.com/office/officeart/2005/8/layout/hierarchy2"/>
    <dgm:cxn modelId="{4837D730-27B4-4692-83C9-254F0CE6271B}" type="presParOf" srcId="{75022640-D996-4783-A56D-435ACC25279F}" destId="{3A333875-4BBD-478E-8C6A-113D65ED9566}" srcOrd="0" destOrd="0" presId="urn:microsoft.com/office/officeart/2005/8/layout/hierarchy2"/>
    <dgm:cxn modelId="{4BE61421-AD9E-4F7B-B733-34ACD0A34088}" type="presParOf" srcId="{3A333875-4BBD-478E-8C6A-113D65ED9566}" destId="{E1A7D5A0-F317-4C5A-89C8-3B216D4455A2}" srcOrd="0" destOrd="0" presId="urn:microsoft.com/office/officeart/2005/8/layout/hierarchy2"/>
    <dgm:cxn modelId="{3832A0D8-9EFC-4AEE-B981-40FBC49A3069}" type="presParOf" srcId="{75022640-D996-4783-A56D-435ACC25279F}" destId="{59D7231E-6AA7-4CDE-86DF-531AFB42813F}" srcOrd="1" destOrd="0" presId="urn:microsoft.com/office/officeart/2005/8/layout/hierarchy2"/>
    <dgm:cxn modelId="{1753665B-9A7B-4A5C-9898-B37F8C65B5B7}" type="presParOf" srcId="{59D7231E-6AA7-4CDE-86DF-531AFB42813F}" destId="{2E63A7A4-1272-497D-9CC3-07631E0612A7}" srcOrd="0" destOrd="0" presId="urn:microsoft.com/office/officeart/2005/8/layout/hierarchy2"/>
    <dgm:cxn modelId="{514C847A-A0D2-4857-8F96-C89F1F04BDCB}" type="presParOf" srcId="{59D7231E-6AA7-4CDE-86DF-531AFB42813F}" destId="{BBCC1863-79DA-46B3-95E0-E88CBCC955E3}"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8CF8396-1EC3-4F6A-9805-3AB3DFD7566E}" type="doc">
      <dgm:prSet loTypeId="urn:microsoft.com/office/officeart/2008/layout/VerticalCurvedList" loCatId="list" qsTypeId="urn:microsoft.com/office/officeart/2005/8/quickstyle/simple3" qsCatId="simple" csTypeId="urn:microsoft.com/office/officeart/2005/8/colors/colorful4" csCatId="colorful" phldr="1"/>
      <dgm:spPr/>
      <dgm:t>
        <a:bodyPr/>
        <a:lstStyle/>
        <a:p>
          <a:endParaRPr lang="es-MX"/>
        </a:p>
      </dgm:t>
    </dgm:pt>
    <dgm:pt modelId="{A6AD97DD-F35E-4A40-AE01-D3946C8267AC}">
      <dgm:prSet phldrT="[Texto]" custT="1"/>
      <dgm:spPr/>
      <dgm:t>
        <a:bodyPr/>
        <a:lstStyle/>
        <a:p>
          <a:pPr>
            <a:buFont typeface="+mj-lt"/>
            <a:buAutoNum type="alphaLcParenR"/>
          </a:pPr>
          <a:r>
            <a:rPr lang="es-MX" sz="1400" b="1" dirty="0">
              <a:effectLst/>
              <a:latin typeface="Arial" panose="020B0604020202020204" pitchFamily="34" charset="0"/>
              <a:ea typeface="Arial" panose="020B0604020202020204" pitchFamily="34" charset="0"/>
            </a:rPr>
            <a:t>Comité Coordinador: la instancia a la que hace referencia el artículo 113 de la Constitución Política de los Estados Unidos Mexicanos, encargada de la coordinación y eficacia del Sistema Nacional;</a:t>
          </a:r>
          <a:endParaRPr lang="es-MX" sz="1400" b="1" dirty="0"/>
        </a:p>
      </dgm:t>
    </dgm:pt>
    <dgm:pt modelId="{E63C7DA3-0BAC-46FE-83E2-498B0E9518B6}" type="parTrans" cxnId="{5225FEA4-5E96-453E-B9B8-4DE61A27F9BF}">
      <dgm:prSet/>
      <dgm:spPr/>
      <dgm:t>
        <a:bodyPr/>
        <a:lstStyle/>
        <a:p>
          <a:endParaRPr lang="es-MX" sz="2000" b="1"/>
        </a:p>
      </dgm:t>
    </dgm:pt>
    <dgm:pt modelId="{D3AC10B0-5F7A-4128-8336-5CB1EEFA737A}" type="sibTrans" cxnId="{5225FEA4-5E96-453E-B9B8-4DE61A27F9BF}">
      <dgm:prSet/>
      <dgm:spPr/>
      <dgm:t>
        <a:bodyPr/>
        <a:lstStyle/>
        <a:p>
          <a:endParaRPr lang="es-MX" sz="2000" b="1"/>
        </a:p>
      </dgm:t>
    </dgm:pt>
    <dgm:pt modelId="{AA92BB58-8E4C-48BD-A46A-397D9A2C3DC1}">
      <dgm:prSet phldrT="[Texto]" custT="1"/>
      <dgm:spPr/>
      <dgm:t>
        <a:bodyPr/>
        <a:lstStyle/>
        <a:p>
          <a:pPr>
            <a:buFont typeface="+mj-lt"/>
            <a:buAutoNum type="alphaLcParenR"/>
          </a:pPr>
          <a:r>
            <a:rPr lang="es-MX" sz="1400" b="1" dirty="0">
              <a:effectLst/>
              <a:latin typeface="Arial" panose="020B0604020202020204" pitchFamily="34" charset="0"/>
              <a:ea typeface="Arial" panose="020B0604020202020204" pitchFamily="34" charset="0"/>
            </a:rPr>
            <a:t>Comité de Participación Ciudadana: la instancia colegiada a que se refiere la fracción II del artículo 113 de la Constitución Política de los Estados Unidos Mexicanos, el cual contará con las facultades que establece esta Ley;</a:t>
          </a:r>
          <a:endParaRPr lang="es-MX" sz="1400" b="1" dirty="0"/>
        </a:p>
      </dgm:t>
    </dgm:pt>
    <dgm:pt modelId="{1C7BB59D-C5BD-4B0E-9680-1F015733C5A4}" type="parTrans" cxnId="{72688CC2-55EF-45C9-87D6-8919FA17E705}">
      <dgm:prSet/>
      <dgm:spPr/>
      <dgm:t>
        <a:bodyPr/>
        <a:lstStyle/>
        <a:p>
          <a:endParaRPr lang="es-MX" sz="2000" b="1"/>
        </a:p>
      </dgm:t>
    </dgm:pt>
    <dgm:pt modelId="{8F9536AB-24B9-4348-BB9D-88B7820CFEA2}" type="sibTrans" cxnId="{72688CC2-55EF-45C9-87D6-8919FA17E705}">
      <dgm:prSet/>
      <dgm:spPr/>
      <dgm:t>
        <a:bodyPr/>
        <a:lstStyle/>
        <a:p>
          <a:endParaRPr lang="es-MX" sz="2000" b="1"/>
        </a:p>
      </dgm:t>
    </dgm:pt>
    <dgm:pt modelId="{AD998EC3-DD9B-4425-95AF-19D813790F4E}">
      <dgm:prSet phldrT="[Texto]" custT="1"/>
      <dgm:spPr/>
      <dgm:t>
        <a:bodyPr/>
        <a:lstStyle/>
        <a:p>
          <a:pPr>
            <a:buFont typeface="+mj-lt"/>
            <a:buAutoNum type="alphaLcParenR"/>
          </a:pPr>
          <a:r>
            <a:rPr lang="es-MX" sz="1400" b="1" dirty="0">
              <a:effectLst/>
              <a:latin typeface="Arial" panose="020B0604020202020204" pitchFamily="34" charset="0"/>
              <a:ea typeface="Arial" panose="020B0604020202020204" pitchFamily="34" charset="0"/>
            </a:rPr>
            <a:t>Sistema Nacional: el Sistema Nacional Anticorrupción que es el espacio de coordinación entre las autoridades de todos los órdenes de gobierno en la prevención, detección y sanción de faltas administrativas y hechos de corrupción, así como en la fiscalización y control de recursos públicos.</a:t>
          </a:r>
          <a:endParaRPr lang="es-MX" sz="1400" b="1" dirty="0"/>
        </a:p>
      </dgm:t>
    </dgm:pt>
    <dgm:pt modelId="{2A25597E-A970-4CCF-912A-FF1A37BCE1AC}" type="parTrans" cxnId="{63816E9E-1341-4E6D-B300-1F366EE0A940}">
      <dgm:prSet/>
      <dgm:spPr/>
      <dgm:t>
        <a:bodyPr/>
        <a:lstStyle/>
        <a:p>
          <a:endParaRPr lang="es-MX" sz="2000" b="1"/>
        </a:p>
      </dgm:t>
    </dgm:pt>
    <dgm:pt modelId="{F50EB7A1-DB96-47D1-94E0-40CECF48457C}" type="sibTrans" cxnId="{63816E9E-1341-4E6D-B300-1F366EE0A940}">
      <dgm:prSet/>
      <dgm:spPr/>
      <dgm:t>
        <a:bodyPr/>
        <a:lstStyle/>
        <a:p>
          <a:endParaRPr lang="es-MX" sz="2000" b="1"/>
        </a:p>
      </dgm:t>
    </dgm:pt>
    <dgm:pt modelId="{D031A598-6CCC-4211-BB6C-764F6C4BF7B9}">
      <dgm:prSet phldrT="[Texto]" custT="1"/>
      <dgm:spPr/>
      <dgm:t>
        <a:bodyPr/>
        <a:lstStyle/>
        <a:p>
          <a:pPr>
            <a:buFont typeface="+mj-lt"/>
            <a:buAutoNum type="alphaLcParenR"/>
          </a:pPr>
          <a:r>
            <a:rPr lang="es-MX" sz="1400" b="1" dirty="0">
              <a:effectLst/>
              <a:latin typeface="Arial" panose="020B0604020202020204" pitchFamily="34" charset="0"/>
              <a:ea typeface="Arial" panose="020B0604020202020204" pitchFamily="34" charset="0"/>
            </a:rPr>
            <a:t>Sistema Nacional de Fiscalización: El Sistema Nacional de Fiscalización es el conjunto de mecanismos interinstitucionales de coordinación entre los órganos responsables de las tareas de auditoría gubernamental en los distintos órdenes de gobierno, con el objetivo de maximizar la cobertura y el impacto de la fiscalización en todo el país, con base en una visión estratégica, la aplicación de estándares profesionales similares, la creación de capacidades y el intercambio efectivo de información, sin incurrir en duplicidades u omisiones.</a:t>
          </a:r>
          <a:endParaRPr lang="es-MX" sz="1400" b="1" dirty="0"/>
        </a:p>
      </dgm:t>
    </dgm:pt>
    <dgm:pt modelId="{E337E334-5310-4675-8BCB-3096A31410BF}" type="parTrans" cxnId="{2FCBC455-8E17-4801-99F3-098084C0DEB6}">
      <dgm:prSet/>
      <dgm:spPr/>
      <dgm:t>
        <a:bodyPr/>
        <a:lstStyle/>
        <a:p>
          <a:endParaRPr lang="es-MX" sz="2000" b="1"/>
        </a:p>
      </dgm:t>
    </dgm:pt>
    <dgm:pt modelId="{0DFFD6B8-9364-4D3E-BF50-96B8F6F252B3}" type="sibTrans" cxnId="{2FCBC455-8E17-4801-99F3-098084C0DEB6}">
      <dgm:prSet/>
      <dgm:spPr/>
      <dgm:t>
        <a:bodyPr/>
        <a:lstStyle/>
        <a:p>
          <a:endParaRPr lang="es-MX" sz="2000" b="1"/>
        </a:p>
      </dgm:t>
    </dgm:pt>
    <dgm:pt modelId="{CC35AD14-55EC-44ED-83BE-1A28D69D164A}">
      <dgm:prSet phldrT="[Texto]" custT="1"/>
      <dgm:spPr/>
      <dgm:t>
        <a:bodyPr/>
        <a:lstStyle/>
        <a:p>
          <a:pPr>
            <a:buFont typeface="+mj-lt"/>
            <a:buAutoNum type="alphaLcParenR"/>
          </a:pPr>
          <a:r>
            <a:rPr lang="es-MX" sz="1400" b="1" dirty="0">
              <a:effectLst/>
              <a:latin typeface="Arial" panose="020B0604020202020204" pitchFamily="34" charset="0"/>
              <a:ea typeface="Arial" panose="020B0604020202020204" pitchFamily="34" charset="0"/>
            </a:rPr>
            <a:t>Sistemas Locales: los sistemas anticorrupción de las entidades federativas a que se refiere el Capítulo V del Título Segundo de la presente Ley.</a:t>
          </a:r>
          <a:endParaRPr lang="es-MX" sz="1400" b="1" dirty="0"/>
        </a:p>
      </dgm:t>
    </dgm:pt>
    <dgm:pt modelId="{FD4AB81E-BC69-4C37-8664-D094B6DD5175}" type="parTrans" cxnId="{0F2AE664-097F-465D-8F6E-49C25A441D87}">
      <dgm:prSet/>
      <dgm:spPr/>
      <dgm:t>
        <a:bodyPr/>
        <a:lstStyle/>
        <a:p>
          <a:endParaRPr lang="es-MX" sz="2000" b="1"/>
        </a:p>
      </dgm:t>
    </dgm:pt>
    <dgm:pt modelId="{CC327207-C950-4F71-922B-798DF0CFDD79}" type="sibTrans" cxnId="{0F2AE664-097F-465D-8F6E-49C25A441D87}">
      <dgm:prSet/>
      <dgm:spPr/>
      <dgm:t>
        <a:bodyPr/>
        <a:lstStyle/>
        <a:p>
          <a:endParaRPr lang="es-MX" sz="2000" b="1"/>
        </a:p>
      </dgm:t>
    </dgm:pt>
    <dgm:pt modelId="{C30D2D65-264D-44E8-820E-4B5D10BE65D3}">
      <dgm:prSet phldrT="[Texto]" custT="1"/>
      <dgm:spPr/>
      <dgm:t>
        <a:bodyPr/>
        <a:lstStyle/>
        <a:p>
          <a:pPr>
            <a:buFont typeface="+mj-lt"/>
            <a:buAutoNum type="alphaLcParenR"/>
          </a:pPr>
          <a:r>
            <a:rPr lang="es-ES" sz="1400" b="1" dirty="0"/>
            <a:t>Artículo 42. </a:t>
          </a:r>
          <a:r>
            <a:rPr lang="es-ES" sz="1400" b="0" dirty="0"/>
            <a:t>Los integrantes del Sistema Nacional de Fiscalización deberán homologar los procesos, procedimientos, técnicas, criterios, estrategias, programas y normas profesionales en materia de </a:t>
          </a:r>
          <a:r>
            <a:rPr lang="es-MX" sz="1400" b="0" dirty="0"/>
            <a:t>auditoría y fiscalización.</a:t>
          </a:r>
        </a:p>
      </dgm:t>
    </dgm:pt>
    <dgm:pt modelId="{EEEDCB55-F3B6-4E65-8B07-1B7DDAD108AD}" type="parTrans" cxnId="{1FFB2AC8-26DB-4CF9-8FC9-76D3200D7AC0}">
      <dgm:prSet/>
      <dgm:spPr/>
      <dgm:t>
        <a:bodyPr/>
        <a:lstStyle/>
        <a:p>
          <a:endParaRPr lang="es-MX"/>
        </a:p>
      </dgm:t>
    </dgm:pt>
    <dgm:pt modelId="{22F0272F-ABAF-4D16-B8DF-399DE4D565AF}" type="sibTrans" cxnId="{1FFB2AC8-26DB-4CF9-8FC9-76D3200D7AC0}">
      <dgm:prSet/>
      <dgm:spPr/>
      <dgm:t>
        <a:bodyPr/>
        <a:lstStyle/>
        <a:p>
          <a:endParaRPr lang="es-MX"/>
        </a:p>
      </dgm:t>
    </dgm:pt>
    <dgm:pt modelId="{82BF17AC-15FD-42DA-9637-CA07252D4BBC}" type="pres">
      <dgm:prSet presAssocID="{78CF8396-1EC3-4F6A-9805-3AB3DFD7566E}" presName="Name0" presStyleCnt="0">
        <dgm:presLayoutVars>
          <dgm:chMax val="7"/>
          <dgm:chPref val="7"/>
          <dgm:dir/>
        </dgm:presLayoutVars>
      </dgm:prSet>
      <dgm:spPr/>
    </dgm:pt>
    <dgm:pt modelId="{3FEC4CFC-1692-49EA-9E3A-2ECD5931CBB7}" type="pres">
      <dgm:prSet presAssocID="{78CF8396-1EC3-4F6A-9805-3AB3DFD7566E}" presName="Name1" presStyleCnt="0"/>
      <dgm:spPr/>
    </dgm:pt>
    <dgm:pt modelId="{A9A3D9FF-F90A-49C6-810A-8E3C4CB66B57}" type="pres">
      <dgm:prSet presAssocID="{78CF8396-1EC3-4F6A-9805-3AB3DFD7566E}" presName="cycle" presStyleCnt="0"/>
      <dgm:spPr/>
    </dgm:pt>
    <dgm:pt modelId="{07903917-DDB2-4AA0-83DB-EC85226E00F6}" type="pres">
      <dgm:prSet presAssocID="{78CF8396-1EC3-4F6A-9805-3AB3DFD7566E}" presName="srcNode" presStyleLbl="node1" presStyleIdx="0" presStyleCnt="6"/>
      <dgm:spPr/>
    </dgm:pt>
    <dgm:pt modelId="{6BE1E6F9-3C0F-442E-8F51-F547933CEE61}" type="pres">
      <dgm:prSet presAssocID="{78CF8396-1EC3-4F6A-9805-3AB3DFD7566E}" presName="conn" presStyleLbl="parChTrans1D2" presStyleIdx="0" presStyleCnt="1"/>
      <dgm:spPr/>
    </dgm:pt>
    <dgm:pt modelId="{5CBC036C-3A8E-4A6D-B9A8-F8642FB9F5CB}" type="pres">
      <dgm:prSet presAssocID="{78CF8396-1EC3-4F6A-9805-3AB3DFD7566E}" presName="extraNode" presStyleLbl="node1" presStyleIdx="0" presStyleCnt="6"/>
      <dgm:spPr/>
    </dgm:pt>
    <dgm:pt modelId="{4EFC5A3B-2F18-4FEC-82B3-0C3E7036CB8F}" type="pres">
      <dgm:prSet presAssocID="{78CF8396-1EC3-4F6A-9805-3AB3DFD7566E}" presName="dstNode" presStyleLbl="node1" presStyleIdx="0" presStyleCnt="6"/>
      <dgm:spPr/>
    </dgm:pt>
    <dgm:pt modelId="{60AFA11D-658E-45EF-92B8-2D1B7BDDF67B}" type="pres">
      <dgm:prSet presAssocID="{A6AD97DD-F35E-4A40-AE01-D3946C8267AC}" presName="text_1" presStyleLbl="node1" presStyleIdx="0" presStyleCnt="6">
        <dgm:presLayoutVars>
          <dgm:bulletEnabled val="1"/>
        </dgm:presLayoutVars>
      </dgm:prSet>
      <dgm:spPr/>
    </dgm:pt>
    <dgm:pt modelId="{84CD2DB4-96CE-4E45-921B-FD622722C4E9}" type="pres">
      <dgm:prSet presAssocID="{A6AD97DD-F35E-4A40-AE01-D3946C8267AC}" presName="accent_1" presStyleCnt="0"/>
      <dgm:spPr/>
    </dgm:pt>
    <dgm:pt modelId="{5FEE192C-CBB9-4133-A4C8-869CD5A6C145}" type="pres">
      <dgm:prSet presAssocID="{A6AD97DD-F35E-4A40-AE01-D3946C8267AC}" presName="accentRepeatNode" presStyleLbl="solidFgAcc1" presStyleIdx="0" presStyleCnt="6"/>
      <dgm:spPr/>
    </dgm:pt>
    <dgm:pt modelId="{E6DB57F0-B855-44F9-8137-13C4D382D327}" type="pres">
      <dgm:prSet presAssocID="{AA92BB58-8E4C-48BD-A46A-397D9A2C3DC1}" presName="text_2" presStyleLbl="node1" presStyleIdx="1" presStyleCnt="6">
        <dgm:presLayoutVars>
          <dgm:bulletEnabled val="1"/>
        </dgm:presLayoutVars>
      </dgm:prSet>
      <dgm:spPr/>
    </dgm:pt>
    <dgm:pt modelId="{6FF80883-9866-4BD0-B146-359E0AD4701B}" type="pres">
      <dgm:prSet presAssocID="{AA92BB58-8E4C-48BD-A46A-397D9A2C3DC1}" presName="accent_2" presStyleCnt="0"/>
      <dgm:spPr/>
    </dgm:pt>
    <dgm:pt modelId="{4D0EFD2B-1F4F-49C5-9506-E5AF9DCACD1E}" type="pres">
      <dgm:prSet presAssocID="{AA92BB58-8E4C-48BD-A46A-397D9A2C3DC1}" presName="accentRepeatNode" presStyleLbl="solidFgAcc1" presStyleIdx="1" presStyleCnt="6"/>
      <dgm:spPr/>
    </dgm:pt>
    <dgm:pt modelId="{098F1537-D59F-4805-886F-575F2F100FC0}" type="pres">
      <dgm:prSet presAssocID="{AD998EC3-DD9B-4425-95AF-19D813790F4E}" presName="text_3" presStyleLbl="node1" presStyleIdx="2" presStyleCnt="6">
        <dgm:presLayoutVars>
          <dgm:bulletEnabled val="1"/>
        </dgm:presLayoutVars>
      </dgm:prSet>
      <dgm:spPr/>
    </dgm:pt>
    <dgm:pt modelId="{2133342C-2430-4A9F-934E-1491C1FB4823}" type="pres">
      <dgm:prSet presAssocID="{AD998EC3-DD9B-4425-95AF-19D813790F4E}" presName="accent_3" presStyleCnt="0"/>
      <dgm:spPr/>
    </dgm:pt>
    <dgm:pt modelId="{5AF67DDA-1B19-43A8-94D5-088D2C3ED519}" type="pres">
      <dgm:prSet presAssocID="{AD998EC3-DD9B-4425-95AF-19D813790F4E}" presName="accentRepeatNode" presStyleLbl="solidFgAcc1" presStyleIdx="2" presStyleCnt="6"/>
      <dgm:spPr/>
    </dgm:pt>
    <dgm:pt modelId="{4B0AA960-8CB3-490C-AAF1-E9588206CA18}" type="pres">
      <dgm:prSet presAssocID="{D031A598-6CCC-4211-BB6C-764F6C4BF7B9}" presName="text_4" presStyleLbl="node1" presStyleIdx="3" presStyleCnt="6" custScaleY="141860">
        <dgm:presLayoutVars>
          <dgm:bulletEnabled val="1"/>
        </dgm:presLayoutVars>
      </dgm:prSet>
      <dgm:spPr/>
    </dgm:pt>
    <dgm:pt modelId="{DAB7EA2B-5DF1-4113-B426-818B834723ED}" type="pres">
      <dgm:prSet presAssocID="{D031A598-6CCC-4211-BB6C-764F6C4BF7B9}" presName="accent_4" presStyleCnt="0"/>
      <dgm:spPr/>
    </dgm:pt>
    <dgm:pt modelId="{1996D97A-2F63-4DCF-9B45-DFEA7087DA73}" type="pres">
      <dgm:prSet presAssocID="{D031A598-6CCC-4211-BB6C-764F6C4BF7B9}" presName="accentRepeatNode" presStyleLbl="solidFgAcc1" presStyleIdx="3" presStyleCnt="6"/>
      <dgm:spPr/>
    </dgm:pt>
    <dgm:pt modelId="{30637004-E5B8-4498-8916-A83193C36201}" type="pres">
      <dgm:prSet presAssocID="{CC35AD14-55EC-44ED-83BE-1A28D69D164A}" presName="text_5" presStyleLbl="node1" presStyleIdx="4" presStyleCnt="6">
        <dgm:presLayoutVars>
          <dgm:bulletEnabled val="1"/>
        </dgm:presLayoutVars>
      </dgm:prSet>
      <dgm:spPr/>
    </dgm:pt>
    <dgm:pt modelId="{4E684014-76BC-4766-AC03-4D690ED04011}" type="pres">
      <dgm:prSet presAssocID="{CC35AD14-55EC-44ED-83BE-1A28D69D164A}" presName="accent_5" presStyleCnt="0"/>
      <dgm:spPr/>
    </dgm:pt>
    <dgm:pt modelId="{3EA37684-6614-4881-9701-DA9B82AF66D8}" type="pres">
      <dgm:prSet presAssocID="{CC35AD14-55EC-44ED-83BE-1A28D69D164A}" presName="accentRepeatNode" presStyleLbl="solidFgAcc1" presStyleIdx="4" presStyleCnt="6"/>
      <dgm:spPr/>
    </dgm:pt>
    <dgm:pt modelId="{78E7BC5C-902C-4917-92C5-FD2DF5F20587}" type="pres">
      <dgm:prSet presAssocID="{C30D2D65-264D-44E8-820E-4B5D10BE65D3}" presName="text_6" presStyleLbl="node1" presStyleIdx="5" presStyleCnt="6">
        <dgm:presLayoutVars>
          <dgm:bulletEnabled val="1"/>
        </dgm:presLayoutVars>
      </dgm:prSet>
      <dgm:spPr/>
    </dgm:pt>
    <dgm:pt modelId="{78EE2C9D-2ED5-425E-AA46-85B99893317E}" type="pres">
      <dgm:prSet presAssocID="{C30D2D65-264D-44E8-820E-4B5D10BE65D3}" presName="accent_6" presStyleCnt="0"/>
      <dgm:spPr/>
    </dgm:pt>
    <dgm:pt modelId="{C755B05F-D29F-4921-86AF-9CC140B1CBFB}" type="pres">
      <dgm:prSet presAssocID="{C30D2D65-264D-44E8-820E-4B5D10BE65D3}" presName="accentRepeatNode" presStyleLbl="solidFgAcc1" presStyleIdx="5" presStyleCnt="6"/>
      <dgm:spPr/>
    </dgm:pt>
  </dgm:ptLst>
  <dgm:cxnLst>
    <dgm:cxn modelId="{7A700722-B2F1-413A-97CD-5565D7F9A9C5}" type="presOf" srcId="{78CF8396-1EC3-4F6A-9805-3AB3DFD7566E}" destId="{82BF17AC-15FD-42DA-9637-CA07252D4BBC}" srcOrd="0" destOrd="0" presId="urn:microsoft.com/office/officeart/2008/layout/VerticalCurvedList"/>
    <dgm:cxn modelId="{BF8A352C-3F22-4754-91E1-529CC8420722}" type="presOf" srcId="{AD998EC3-DD9B-4425-95AF-19D813790F4E}" destId="{098F1537-D59F-4805-886F-575F2F100FC0}" srcOrd="0" destOrd="0" presId="urn:microsoft.com/office/officeart/2008/layout/VerticalCurvedList"/>
    <dgm:cxn modelId="{696CCC35-EBD0-40B5-A19E-35B38C8441F3}" type="presOf" srcId="{D031A598-6CCC-4211-BB6C-764F6C4BF7B9}" destId="{4B0AA960-8CB3-490C-AAF1-E9588206CA18}" srcOrd="0" destOrd="0" presId="urn:microsoft.com/office/officeart/2008/layout/VerticalCurvedList"/>
    <dgm:cxn modelId="{0F2AE664-097F-465D-8F6E-49C25A441D87}" srcId="{78CF8396-1EC3-4F6A-9805-3AB3DFD7566E}" destId="{CC35AD14-55EC-44ED-83BE-1A28D69D164A}" srcOrd="4" destOrd="0" parTransId="{FD4AB81E-BC69-4C37-8664-D094B6DD5175}" sibTransId="{CC327207-C950-4F71-922B-798DF0CFDD79}"/>
    <dgm:cxn modelId="{2FCBC455-8E17-4801-99F3-098084C0DEB6}" srcId="{78CF8396-1EC3-4F6A-9805-3AB3DFD7566E}" destId="{D031A598-6CCC-4211-BB6C-764F6C4BF7B9}" srcOrd="3" destOrd="0" parTransId="{E337E334-5310-4675-8BCB-3096A31410BF}" sibTransId="{0DFFD6B8-9364-4D3E-BF50-96B8F6F252B3}"/>
    <dgm:cxn modelId="{8D76CC86-CAF1-4AF0-BF99-63A413A87B5A}" type="presOf" srcId="{C30D2D65-264D-44E8-820E-4B5D10BE65D3}" destId="{78E7BC5C-902C-4917-92C5-FD2DF5F20587}" srcOrd="0" destOrd="0" presId="urn:microsoft.com/office/officeart/2008/layout/VerticalCurvedList"/>
    <dgm:cxn modelId="{8E3B4B99-7C88-4E83-8837-4E0B038EFA5F}" type="presOf" srcId="{CC35AD14-55EC-44ED-83BE-1A28D69D164A}" destId="{30637004-E5B8-4498-8916-A83193C36201}" srcOrd="0" destOrd="0" presId="urn:microsoft.com/office/officeart/2008/layout/VerticalCurvedList"/>
    <dgm:cxn modelId="{20AD4A9E-D3A5-4481-B35A-CF7539EC5A05}" type="presOf" srcId="{A6AD97DD-F35E-4A40-AE01-D3946C8267AC}" destId="{60AFA11D-658E-45EF-92B8-2D1B7BDDF67B}" srcOrd="0" destOrd="0" presId="urn:microsoft.com/office/officeart/2008/layout/VerticalCurvedList"/>
    <dgm:cxn modelId="{63816E9E-1341-4E6D-B300-1F366EE0A940}" srcId="{78CF8396-1EC3-4F6A-9805-3AB3DFD7566E}" destId="{AD998EC3-DD9B-4425-95AF-19D813790F4E}" srcOrd="2" destOrd="0" parTransId="{2A25597E-A970-4CCF-912A-FF1A37BCE1AC}" sibTransId="{F50EB7A1-DB96-47D1-94E0-40CECF48457C}"/>
    <dgm:cxn modelId="{5225FEA4-5E96-453E-B9B8-4DE61A27F9BF}" srcId="{78CF8396-1EC3-4F6A-9805-3AB3DFD7566E}" destId="{A6AD97DD-F35E-4A40-AE01-D3946C8267AC}" srcOrd="0" destOrd="0" parTransId="{E63C7DA3-0BAC-46FE-83E2-498B0E9518B6}" sibTransId="{D3AC10B0-5F7A-4128-8336-5CB1EEFA737A}"/>
    <dgm:cxn modelId="{AD04BAB2-62EC-420D-AF2C-783DC7209E74}" type="presOf" srcId="{D3AC10B0-5F7A-4128-8336-5CB1EEFA737A}" destId="{6BE1E6F9-3C0F-442E-8F51-F547933CEE61}" srcOrd="0" destOrd="0" presId="urn:microsoft.com/office/officeart/2008/layout/VerticalCurvedList"/>
    <dgm:cxn modelId="{76B6DBC1-A075-445E-82E5-3B78C87FDEE4}" type="presOf" srcId="{AA92BB58-8E4C-48BD-A46A-397D9A2C3DC1}" destId="{E6DB57F0-B855-44F9-8137-13C4D382D327}" srcOrd="0" destOrd="0" presId="urn:microsoft.com/office/officeart/2008/layout/VerticalCurvedList"/>
    <dgm:cxn modelId="{72688CC2-55EF-45C9-87D6-8919FA17E705}" srcId="{78CF8396-1EC3-4F6A-9805-3AB3DFD7566E}" destId="{AA92BB58-8E4C-48BD-A46A-397D9A2C3DC1}" srcOrd="1" destOrd="0" parTransId="{1C7BB59D-C5BD-4B0E-9680-1F015733C5A4}" sibTransId="{8F9536AB-24B9-4348-BB9D-88B7820CFEA2}"/>
    <dgm:cxn modelId="{1FFB2AC8-26DB-4CF9-8FC9-76D3200D7AC0}" srcId="{78CF8396-1EC3-4F6A-9805-3AB3DFD7566E}" destId="{C30D2D65-264D-44E8-820E-4B5D10BE65D3}" srcOrd="5" destOrd="0" parTransId="{EEEDCB55-F3B6-4E65-8B07-1B7DDAD108AD}" sibTransId="{22F0272F-ABAF-4D16-B8DF-399DE4D565AF}"/>
    <dgm:cxn modelId="{ED4423A4-E6A1-47E1-954E-4DF1DD89982B}" type="presParOf" srcId="{82BF17AC-15FD-42DA-9637-CA07252D4BBC}" destId="{3FEC4CFC-1692-49EA-9E3A-2ECD5931CBB7}" srcOrd="0" destOrd="0" presId="urn:microsoft.com/office/officeart/2008/layout/VerticalCurvedList"/>
    <dgm:cxn modelId="{A5279EEE-FEAA-4B8C-921A-61D783DF04BD}" type="presParOf" srcId="{3FEC4CFC-1692-49EA-9E3A-2ECD5931CBB7}" destId="{A9A3D9FF-F90A-49C6-810A-8E3C4CB66B57}" srcOrd="0" destOrd="0" presId="urn:microsoft.com/office/officeart/2008/layout/VerticalCurvedList"/>
    <dgm:cxn modelId="{1B684B68-1C0F-415D-BAE8-DAD2275518D8}" type="presParOf" srcId="{A9A3D9FF-F90A-49C6-810A-8E3C4CB66B57}" destId="{07903917-DDB2-4AA0-83DB-EC85226E00F6}" srcOrd="0" destOrd="0" presId="urn:microsoft.com/office/officeart/2008/layout/VerticalCurvedList"/>
    <dgm:cxn modelId="{6D838C77-A1E5-41B6-8B17-D5C267ACF87B}" type="presParOf" srcId="{A9A3D9FF-F90A-49C6-810A-8E3C4CB66B57}" destId="{6BE1E6F9-3C0F-442E-8F51-F547933CEE61}" srcOrd="1" destOrd="0" presId="urn:microsoft.com/office/officeart/2008/layout/VerticalCurvedList"/>
    <dgm:cxn modelId="{C557F0D5-217A-434B-89B4-D30C6F1CD3D0}" type="presParOf" srcId="{A9A3D9FF-F90A-49C6-810A-8E3C4CB66B57}" destId="{5CBC036C-3A8E-4A6D-B9A8-F8642FB9F5CB}" srcOrd="2" destOrd="0" presId="urn:microsoft.com/office/officeart/2008/layout/VerticalCurvedList"/>
    <dgm:cxn modelId="{3D919601-A48B-45C7-9A0A-6A9BB1AC588A}" type="presParOf" srcId="{A9A3D9FF-F90A-49C6-810A-8E3C4CB66B57}" destId="{4EFC5A3B-2F18-4FEC-82B3-0C3E7036CB8F}" srcOrd="3" destOrd="0" presId="urn:microsoft.com/office/officeart/2008/layout/VerticalCurvedList"/>
    <dgm:cxn modelId="{F7E6F516-91AE-48C5-BEA9-B496F1B2F008}" type="presParOf" srcId="{3FEC4CFC-1692-49EA-9E3A-2ECD5931CBB7}" destId="{60AFA11D-658E-45EF-92B8-2D1B7BDDF67B}" srcOrd="1" destOrd="0" presId="urn:microsoft.com/office/officeart/2008/layout/VerticalCurvedList"/>
    <dgm:cxn modelId="{6C0DDBA4-0C4E-46BE-B518-16D69740A07A}" type="presParOf" srcId="{3FEC4CFC-1692-49EA-9E3A-2ECD5931CBB7}" destId="{84CD2DB4-96CE-4E45-921B-FD622722C4E9}" srcOrd="2" destOrd="0" presId="urn:microsoft.com/office/officeart/2008/layout/VerticalCurvedList"/>
    <dgm:cxn modelId="{620DA5FF-0FE1-4D45-9C3C-23211278F0BA}" type="presParOf" srcId="{84CD2DB4-96CE-4E45-921B-FD622722C4E9}" destId="{5FEE192C-CBB9-4133-A4C8-869CD5A6C145}" srcOrd="0" destOrd="0" presId="urn:microsoft.com/office/officeart/2008/layout/VerticalCurvedList"/>
    <dgm:cxn modelId="{19E3B5BC-3808-4613-8625-5E81C302902A}" type="presParOf" srcId="{3FEC4CFC-1692-49EA-9E3A-2ECD5931CBB7}" destId="{E6DB57F0-B855-44F9-8137-13C4D382D327}" srcOrd="3" destOrd="0" presId="urn:microsoft.com/office/officeart/2008/layout/VerticalCurvedList"/>
    <dgm:cxn modelId="{5B115585-FE0E-4EC3-A0DC-EAB8C8C2A6CB}" type="presParOf" srcId="{3FEC4CFC-1692-49EA-9E3A-2ECD5931CBB7}" destId="{6FF80883-9866-4BD0-B146-359E0AD4701B}" srcOrd="4" destOrd="0" presId="urn:microsoft.com/office/officeart/2008/layout/VerticalCurvedList"/>
    <dgm:cxn modelId="{9437A61E-3399-442A-B86E-63ADA90F45E7}" type="presParOf" srcId="{6FF80883-9866-4BD0-B146-359E0AD4701B}" destId="{4D0EFD2B-1F4F-49C5-9506-E5AF9DCACD1E}" srcOrd="0" destOrd="0" presId="urn:microsoft.com/office/officeart/2008/layout/VerticalCurvedList"/>
    <dgm:cxn modelId="{87AB03E5-F511-4A7C-AA45-4CB57DA54B43}" type="presParOf" srcId="{3FEC4CFC-1692-49EA-9E3A-2ECD5931CBB7}" destId="{098F1537-D59F-4805-886F-575F2F100FC0}" srcOrd="5" destOrd="0" presId="urn:microsoft.com/office/officeart/2008/layout/VerticalCurvedList"/>
    <dgm:cxn modelId="{7B737492-2D05-4F89-8692-A59BEE499AA0}" type="presParOf" srcId="{3FEC4CFC-1692-49EA-9E3A-2ECD5931CBB7}" destId="{2133342C-2430-4A9F-934E-1491C1FB4823}" srcOrd="6" destOrd="0" presId="urn:microsoft.com/office/officeart/2008/layout/VerticalCurvedList"/>
    <dgm:cxn modelId="{CA39A92B-760C-4623-B3BC-277963E5D3D1}" type="presParOf" srcId="{2133342C-2430-4A9F-934E-1491C1FB4823}" destId="{5AF67DDA-1B19-43A8-94D5-088D2C3ED519}" srcOrd="0" destOrd="0" presId="urn:microsoft.com/office/officeart/2008/layout/VerticalCurvedList"/>
    <dgm:cxn modelId="{35DD0ED7-6293-4A0D-A7DF-2BBEC9C1AC77}" type="presParOf" srcId="{3FEC4CFC-1692-49EA-9E3A-2ECD5931CBB7}" destId="{4B0AA960-8CB3-490C-AAF1-E9588206CA18}" srcOrd="7" destOrd="0" presId="urn:microsoft.com/office/officeart/2008/layout/VerticalCurvedList"/>
    <dgm:cxn modelId="{D4F3B6D4-994D-4C60-81DA-8723BD4AEECD}" type="presParOf" srcId="{3FEC4CFC-1692-49EA-9E3A-2ECD5931CBB7}" destId="{DAB7EA2B-5DF1-4113-B426-818B834723ED}" srcOrd="8" destOrd="0" presId="urn:microsoft.com/office/officeart/2008/layout/VerticalCurvedList"/>
    <dgm:cxn modelId="{C18E64BB-73A8-4367-8112-92E2887F0382}" type="presParOf" srcId="{DAB7EA2B-5DF1-4113-B426-818B834723ED}" destId="{1996D97A-2F63-4DCF-9B45-DFEA7087DA73}" srcOrd="0" destOrd="0" presId="urn:microsoft.com/office/officeart/2008/layout/VerticalCurvedList"/>
    <dgm:cxn modelId="{A4FF72CD-17A5-4DB2-839E-E276495F13DA}" type="presParOf" srcId="{3FEC4CFC-1692-49EA-9E3A-2ECD5931CBB7}" destId="{30637004-E5B8-4498-8916-A83193C36201}" srcOrd="9" destOrd="0" presId="urn:microsoft.com/office/officeart/2008/layout/VerticalCurvedList"/>
    <dgm:cxn modelId="{F45CE697-88B6-4BFC-BAE0-F7BE1AF4E0B7}" type="presParOf" srcId="{3FEC4CFC-1692-49EA-9E3A-2ECD5931CBB7}" destId="{4E684014-76BC-4766-AC03-4D690ED04011}" srcOrd="10" destOrd="0" presId="urn:microsoft.com/office/officeart/2008/layout/VerticalCurvedList"/>
    <dgm:cxn modelId="{098437AE-2C38-444F-8B67-91493605895E}" type="presParOf" srcId="{4E684014-76BC-4766-AC03-4D690ED04011}" destId="{3EA37684-6614-4881-9701-DA9B82AF66D8}" srcOrd="0" destOrd="0" presId="urn:microsoft.com/office/officeart/2008/layout/VerticalCurvedList"/>
    <dgm:cxn modelId="{28CCA639-D602-44FB-B53D-416FA9608CE1}" type="presParOf" srcId="{3FEC4CFC-1692-49EA-9E3A-2ECD5931CBB7}" destId="{78E7BC5C-902C-4917-92C5-FD2DF5F20587}" srcOrd="11" destOrd="0" presId="urn:microsoft.com/office/officeart/2008/layout/VerticalCurvedList"/>
    <dgm:cxn modelId="{AE850AED-E46A-49C2-B1B1-61539C4830EE}" type="presParOf" srcId="{3FEC4CFC-1692-49EA-9E3A-2ECD5931CBB7}" destId="{78EE2C9D-2ED5-425E-AA46-85B99893317E}" srcOrd="12" destOrd="0" presId="urn:microsoft.com/office/officeart/2008/layout/VerticalCurvedList"/>
    <dgm:cxn modelId="{F1421134-4653-45BE-A4BA-BA87CE959F44}" type="presParOf" srcId="{78EE2C9D-2ED5-425E-AA46-85B99893317E}" destId="{C755B05F-D29F-4921-86AF-9CC140B1CBF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23FA68-3D9F-42F6-94DE-874932ADAB6E}">
      <dsp:nvSpPr>
        <dsp:cNvPr id="0" name=""/>
        <dsp:cNvSpPr/>
      </dsp:nvSpPr>
      <dsp:spPr>
        <a:xfrm>
          <a:off x="0" y="1449976"/>
          <a:ext cx="8498510" cy="1933302"/>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8D1F569-4A5D-44E8-B0C0-C65EDE5D2B5E}">
      <dsp:nvSpPr>
        <dsp:cNvPr id="0" name=""/>
        <dsp:cNvSpPr/>
      </dsp:nvSpPr>
      <dsp:spPr>
        <a:xfrm>
          <a:off x="3828" y="0"/>
          <a:ext cx="1841205" cy="1933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s-MX" sz="1100" b="1" kern="1200" dirty="0">
              <a:solidFill>
                <a:schemeClr val="tx1"/>
              </a:solidFill>
            </a:rPr>
            <a:t>DOF 09-12-2013</a:t>
          </a:r>
        </a:p>
        <a:p>
          <a:pPr marL="0" lvl="0" indent="0" algn="just" defTabSz="488950">
            <a:lnSpc>
              <a:spcPct val="90000"/>
            </a:lnSpc>
            <a:spcBef>
              <a:spcPct val="0"/>
            </a:spcBef>
            <a:spcAft>
              <a:spcPct val="35000"/>
            </a:spcAft>
            <a:buNone/>
          </a:pPr>
          <a:r>
            <a:rPr lang="es-MX" sz="1100" b="1" kern="1200" dirty="0">
              <a:solidFill>
                <a:schemeClr val="tx1"/>
              </a:solidFill>
            </a:rPr>
            <a:t>DECRETO por el que se reforman y adicionan diversas disposiciones de la Ley de Coordinación Fiscal y de la Ley General de Contabilidad Gubernamental.</a:t>
          </a:r>
          <a:endParaRPr lang="es-ES" sz="1100" kern="1200" dirty="0"/>
        </a:p>
      </dsp:txBody>
      <dsp:txXfrm>
        <a:off x="3828" y="0"/>
        <a:ext cx="1841205" cy="1933302"/>
      </dsp:txXfrm>
    </dsp:sp>
    <dsp:sp modelId="{02381E45-98DF-413B-A6D1-F5E0FA8BA076}">
      <dsp:nvSpPr>
        <dsp:cNvPr id="0" name=""/>
        <dsp:cNvSpPr/>
      </dsp:nvSpPr>
      <dsp:spPr>
        <a:xfrm>
          <a:off x="682768" y="2174965"/>
          <a:ext cx="483325" cy="483325"/>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642BE8-84CC-4D87-B55F-479D385BC425}">
      <dsp:nvSpPr>
        <dsp:cNvPr id="0" name=""/>
        <dsp:cNvSpPr/>
      </dsp:nvSpPr>
      <dsp:spPr>
        <a:xfrm>
          <a:off x="1937093" y="2899953"/>
          <a:ext cx="1841205" cy="1933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marL="0" lvl="0" indent="0" algn="ctr" defTabSz="444500">
            <a:lnSpc>
              <a:spcPct val="90000"/>
            </a:lnSpc>
            <a:spcBef>
              <a:spcPct val="0"/>
            </a:spcBef>
            <a:spcAft>
              <a:spcPct val="35000"/>
            </a:spcAft>
            <a:buNone/>
          </a:pPr>
          <a:r>
            <a:rPr lang="es-MX" sz="1000" b="1" kern="1200" dirty="0">
              <a:solidFill>
                <a:schemeClr val="tx1"/>
              </a:solidFill>
            </a:rPr>
            <a:t>DOF 11-08-2014</a:t>
          </a:r>
        </a:p>
        <a:p>
          <a:pPr marL="0" lvl="0" indent="0" algn="just" defTabSz="444500">
            <a:lnSpc>
              <a:spcPct val="90000"/>
            </a:lnSpc>
            <a:spcBef>
              <a:spcPct val="0"/>
            </a:spcBef>
            <a:spcAft>
              <a:spcPct val="35000"/>
            </a:spcAft>
            <a:buNone/>
          </a:pPr>
          <a:r>
            <a:rPr lang="es-MX" sz="1050" b="1" kern="1200" dirty="0">
              <a:solidFill>
                <a:schemeClr val="tx1"/>
              </a:solidFill>
            </a:rPr>
            <a:t>DECRETO por el que se expide la Ley de Ingresos sobre Hidrocarburos, se reforman, adicionan y derogan diversas disposiciones de la Ley Federal de Derechos y de la Ley de Coordinación Fiscal y se expide la Ley del Fondo Mexicano del Petróleo para la Estabilización y el Desarrollo.</a:t>
          </a:r>
          <a:endParaRPr lang="es-ES" sz="1050" kern="1200" dirty="0"/>
        </a:p>
      </dsp:txBody>
      <dsp:txXfrm>
        <a:off x="1937093" y="2899953"/>
        <a:ext cx="1841205" cy="1933302"/>
      </dsp:txXfrm>
    </dsp:sp>
    <dsp:sp modelId="{4209AA7D-535A-4CFD-A14B-05BFA4944C85}">
      <dsp:nvSpPr>
        <dsp:cNvPr id="0" name=""/>
        <dsp:cNvSpPr/>
      </dsp:nvSpPr>
      <dsp:spPr>
        <a:xfrm>
          <a:off x="2616033" y="2174965"/>
          <a:ext cx="483325" cy="48332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FAA1B7-FA2D-40B7-B183-BFFDB81C7C84}">
      <dsp:nvSpPr>
        <dsp:cNvPr id="0" name=""/>
        <dsp:cNvSpPr/>
      </dsp:nvSpPr>
      <dsp:spPr>
        <a:xfrm>
          <a:off x="3870359" y="0"/>
          <a:ext cx="1841205" cy="1933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66725">
            <a:lnSpc>
              <a:spcPct val="90000"/>
            </a:lnSpc>
            <a:spcBef>
              <a:spcPct val="0"/>
            </a:spcBef>
            <a:spcAft>
              <a:spcPct val="35000"/>
            </a:spcAft>
            <a:buNone/>
          </a:pPr>
          <a:r>
            <a:rPr lang="es-MX" sz="1050" b="1" kern="1200" dirty="0">
              <a:solidFill>
                <a:schemeClr val="tx1"/>
              </a:solidFill>
            </a:rPr>
            <a:t>DOF 27-04-2016</a:t>
          </a:r>
        </a:p>
        <a:p>
          <a:pPr marL="0" lvl="0" indent="0" algn="just" defTabSz="466725">
            <a:lnSpc>
              <a:spcPct val="90000"/>
            </a:lnSpc>
            <a:spcBef>
              <a:spcPct val="0"/>
            </a:spcBef>
            <a:spcAft>
              <a:spcPct val="35000"/>
            </a:spcAft>
            <a:buNone/>
          </a:pPr>
          <a:r>
            <a:rPr lang="es-MX" sz="1050" b="1" kern="1200" dirty="0">
              <a:solidFill>
                <a:schemeClr val="tx1"/>
              </a:solidFill>
            </a:rPr>
            <a:t>DECRETO por el que se expide la Ley de Disciplina Financiera de las Entidades Federativas y los Municipios, y se reforman, adicionan y derogan diversas disposiciones de las leyes de Coordinación Fiscal, General de Deuda Pública y General de Contabilidad Gubernamental.</a:t>
          </a:r>
          <a:endParaRPr lang="es-ES" sz="1050" kern="1200" dirty="0"/>
        </a:p>
      </dsp:txBody>
      <dsp:txXfrm>
        <a:off x="3870359" y="0"/>
        <a:ext cx="1841205" cy="1933302"/>
      </dsp:txXfrm>
    </dsp:sp>
    <dsp:sp modelId="{07B12965-9A05-4201-8032-8FB4059842A7}">
      <dsp:nvSpPr>
        <dsp:cNvPr id="0" name=""/>
        <dsp:cNvSpPr/>
      </dsp:nvSpPr>
      <dsp:spPr>
        <a:xfrm>
          <a:off x="4549299" y="2174965"/>
          <a:ext cx="483325" cy="483325"/>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6F9F0B-E763-4A56-A30E-2AC36B481068}">
      <dsp:nvSpPr>
        <dsp:cNvPr id="0" name=""/>
        <dsp:cNvSpPr/>
      </dsp:nvSpPr>
      <dsp:spPr>
        <a:xfrm>
          <a:off x="5803625" y="2899953"/>
          <a:ext cx="1841205" cy="1933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marL="0" lvl="0" indent="0" algn="ctr" defTabSz="444500">
            <a:lnSpc>
              <a:spcPct val="90000"/>
            </a:lnSpc>
            <a:spcBef>
              <a:spcPct val="0"/>
            </a:spcBef>
            <a:spcAft>
              <a:spcPct val="35000"/>
            </a:spcAft>
            <a:buNone/>
          </a:pPr>
          <a:r>
            <a:rPr lang="es-MX" sz="1000" b="1" kern="1200" dirty="0">
              <a:solidFill>
                <a:schemeClr val="tx1"/>
              </a:solidFill>
            </a:rPr>
            <a:t>DOF 18-07-2016</a:t>
          </a:r>
        </a:p>
        <a:p>
          <a:pPr marL="0" lvl="0" indent="0" algn="just" defTabSz="444500">
            <a:lnSpc>
              <a:spcPct val="90000"/>
            </a:lnSpc>
            <a:spcBef>
              <a:spcPct val="0"/>
            </a:spcBef>
            <a:spcAft>
              <a:spcPct val="35000"/>
            </a:spcAft>
            <a:buNone/>
          </a:pPr>
          <a:r>
            <a:rPr lang="es-MX" sz="1050" b="1" kern="1200" dirty="0">
              <a:solidFill>
                <a:schemeClr val="tx1"/>
              </a:solidFill>
            </a:rPr>
            <a:t>DECRETO por el que se expide la Ley de Fiscalización y Rendición de Cuentas de la Federación; y se reforman el artículo 49 de la Ley de Coordinación Fiscal, y el artículo 70 de la Ley General de Contabilidad Gubernamental.</a:t>
          </a:r>
          <a:endParaRPr lang="es-ES" sz="1050" kern="1200" dirty="0">
            <a:solidFill>
              <a:schemeClr val="tx1"/>
            </a:solidFill>
          </a:endParaRPr>
        </a:p>
      </dsp:txBody>
      <dsp:txXfrm>
        <a:off x="5803625" y="2899953"/>
        <a:ext cx="1841205" cy="1933302"/>
      </dsp:txXfrm>
    </dsp:sp>
    <dsp:sp modelId="{9D0B7888-12AD-41E1-A323-B719D523F386}">
      <dsp:nvSpPr>
        <dsp:cNvPr id="0" name=""/>
        <dsp:cNvSpPr/>
      </dsp:nvSpPr>
      <dsp:spPr>
        <a:xfrm>
          <a:off x="6482565" y="2174965"/>
          <a:ext cx="483325" cy="483325"/>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44AFE-C55D-41F5-BFBE-DEF46944F2C0}">
      <dsp:nvSpPr>
        <dsp:cNvPr id="0" name=""/>
        <dsp:cNvSpPr/>
      </dsp:nvSpPr>
      <dsp:spPr>
        <a:xfrm>
          <a:off x="0" y="179225"/>
          <a:ext cx="3314751" cy="1017447"/>
        </a:xfrm>
        <a:prstGeom prst="rect">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s-ES" sz="2800" b="1" kern="1200" dirty="0"/>
            <a:t>¿A partir de cuándo entró en vigor?</a:t>
          </a:r>
        </a:p>
      </dsp:txBody>
      <dsp:txXfrm>
        <a:off x="0" y="179225"/>
        <a:ext cx="3314751" cy="1017447"/>
      </dsp:txXfrm>
    </dsp:sp>
    <dsp:sp modelId="{D5927BEB-F3DF-478F-AACB-E6AF0F342E7A}">
      <dsp:nvSpPr>
        <dsp:cNvPr id="0" name=""/>
        <dsp:cNvSpPr/>
      </dsp:nvSpPr>
      <dsp:spPr>
        <a:xfrm>
          <a:off x="3399" y="1998919"/>
          <a:ext cx="3314751" cy="2344230"/>
        </a:xfrm>
        <a:prstGeom prst="rect">
          <a:avLst/>
        </a:prstGeom>
        <a:solidFill>
          <a:schemeClr val="accent2">
            <a:tint val="40000"/>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just" defTabSz="1244600">
            <a:lnSpc>
              <a:spcPct val="90000"/>
            </a:lnSpc>
            <a:spcBef>
              <a:spcPct val="0"/>
            </a:spcBef>
            <a:spcAft>
              <a:spcPct val="15000"/>
            </a:spcAft>
            <a:buChar char="•"/>
          </a:pPr>
          <a:r>
            <a:rPr lang="es-MX" sz="2800" kern="1200"/>
            <a:t>1° de enero 1980</a:t>
          </a:r>
          <a:endParaRPr lang="es-ES" sz="2800" kern="1200" dirty="0"/>
        </a:p>
      </dsp:txBody>
      <dsp:txXfrm>
        <a:off x="3399" y="1998919"/>
        <a:ext cx="3314751" cy="2344230"/>
      </dsp:txXfrm>
    </dsp:sp>
    <dsp:sp modelId="{F5BD2E2A-4912-4C67-9C85-53F526A042B1}">
      <dsp:nvSpPr>
        <dsp:cNvPr id="0" name=""/>
        <dsp:cNvSpPr/>
      </dsp:nvSpPr>
      <dsp:spPr>
        <a:xfrm>
          <a:off x="3782215" y="215701"/>
          <a:ext cx="3314751" cy="1017447"/>
        </a:xfrm>
        <a:prstGeom prst="rect">
          <a:avLst/>
        </a:prstGeom>
        <a:solidFill>
          <a:schemeClr val="accent3">
            <a:hueOff val="0"/>
            <a:satOff val="0"/>
            <a:lumOff val="0"/>
            <a:alphaOff val="0"/>
          </a:schemeClr>
        </a:solidFill>
        <a:ln w="6350" cap="flat" cmpd="sng" algn="ctr">
          <a:solidFill>
            <a:schemeClr val="accent3">
              <a:hueOff val="0"/>
              <a:satOff val="0"/>
              <a:lumOff val="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s-ES" sz="2800" b="1" kern="1200"/>
            <a:t>¿De que artículo de la CPEUM emana?</a:t>
          </a:r>
          <a:endParaRPr lang="es-ES" sz="2800" b="1" kern="1200" dirty="0"/>
        </a:p>
      </dsp:txBody>
      <dsp:txXfrm>
        <a:off x="3782215" y="215701"/>
        <a:ext cx="3314751" cy="1017447"/>
      </dsp:txXfrm>
    </dsp:sp>
    <dsp:sp modelId="{89B4C543-22D2-4B62-A11D-3C5C84FE1B6E}">
      <dsp:nvSpPr>
        <dsp:cNvPr id="0" name=""/>
        <dsp:cNvSpPr/>
      </dsp:nvSpPr>
      <dsp:spPr>
        <a:xfrm>
          <a:off x="3782215" y="1998919"/>
          <a:ext cx="3314751" cy="2344230"/>
        </a:xfrm>
        <a:prstGeom prst="rect">
          <a:avLst/>
        </a:prstGeom>
        <a:solidFill>
          <a:schemeClr val="accent3">
            <a:tint val="40000"/>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s-ES" sz="2800" kern="1200"/>
            <a:t>Artículo 73 fracción XXIX</a:t>
          </a:r>
          <a:endParaRPr lang="es-ES" sz="2800" kern="1200" dirty="0"/>
        </a:p>
      </dsp:txBody>
      <dsp:txXfrm>
        <a:off x="3782215" y="1998919"/>
        <a:ext cx="3314751" cy="2344230"/>
      </dsp:txXfrm>
    </dsp:sp>
    <dsp:sp modelId="{5AF66274-7C39-4233-B994-62255BD8F601}">
      <dsp:nvSpPr>
        <dsp:cNvPr id="0" name=""/>
        <dsp:cNvSpPr/>
      </dsp:nvSpPr>
      <dsp:spPr>
        <a:xfrm>
          <a:off x="7561032" y="215701"/>
          <a:ext cx="3314751" cy="1017447"/>
        </a:xfrm>
        <a:prstGeom prst="rect">
          <a:avLst/>
        </a:prstGeom>
        <a:solidFill>
          <a:schemeClr val="accent4">
            <a:hueOff val="0"/>
            <a:satOff val="0"/>
            <a:lumOff val="0"/>
            <a:alphaOff val="0"/>
          </a:schemeClr>
        </a:solidFill>
        <a:ln w="6350" cap="flat" cmpd="sng" algn="ctr">
          <a:solidFill>
            <a:schemeClr val="accent4">
              <a:hueOff val="0"/>
              <a:satOff val="0"/>
              <a:lumOff val="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s-ES" sz="2800" b="1" kern="1200"/>
            <a:t>¿A quiénes aplica?</a:t>
          </a:r>
          <a:endParaRPr lang="es-ES" sz="2800" b="1" kern="1200" dirty="0"/>
        </a:p>
      </dsp:txBody>
      <dsp:txXfrm>
        <a:off x="7561032" y="215701"/>
        <a:ext cx="3314751" cy="1017447"/>
      </dsp:txXfrm>
    </dsp:sp>
    <dsp:sp modelId="{218B1DFD-7F39-495A-84A0-833A31D5D475}">
      <dsp:nvSpPr>
        <dsp:cNvPr id="0" name=""/>
        <dsp:cNvSpPr/>
      </dsp:nvSpPr>
      <dsp:spPr>
        <a:xfrm>
          <a:off x="7561032" y="1998919"/>
          <a:ext cx="3314751" cy="2344230"/>
        </a:xfrm>
        <a:prstGeom prst="rect">
          <a:avLst/>
        </a:prstGeom>
        <a:solidFill>
          <a:schemeClr val="accent4">
            <a:tint val="40000"/>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just" defTabSz="1244600">
            <a:lnSpc>
              <a:spcPct val="90000"/>
            </a:lnSpc>
            <a:spcBef>
              <a:spcPct val="0"/>
            </a:spcBef>
            <a:spcAft>
              <a:spcPct val="15000"/>
            </a:spcAft>
            <a:buChar char="•"/>
          </a:pPr>
          <a:r>
            <a:rPr lang="es-ES" sz="2800" kern="1200" dirty="0"/>
            <a:t>Entidades federativas, municipios y demarcaciones territoriales.</a:t>
          </a:r>
        </a:p>
      </dsp:txBody>
      <dsp:txXfrm>
        <a:off x="7561032" y="1998919"/>
        <a:ext cx="3314751" cy="23442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51159E-11EE-47D9-B204-A54825DD74E3}">
      <dsp:nvSpPr>
        <dsp:cNvPr id="0" name=""/>
        <dsp:cNvSpPr/>
      </dsp:nvSpPr>
      <dsp:spPr>
        <a:xfrm>
          <a:off x="4996292" y="2509286"/>
          <a:ext cx="2248962" cy="1390737"/>
        </a:xfrm>
        <a:prstGeom prst="ellipse">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r>
            <a:rPr lang="es-ES" sz="3300" b="1" kern="1200">
              <a:solidFill>
                <a:schemeClr val="tx1"/>
              </a:solidFill>
            </a:rPr>
            <a:t>Objetivo</a:t>
          </a:r>
          <a:endParaRPr lang="es-ES" sz="3300" b="1" kern="1200" dirty="0">
            <a:solidFill>
              <a:schemeClr val="tx1"/>
            </a:solidFill>
          </a:endParaRPr>
        </a:p>
      </dsp:txBody>
      <dsp:txXfrm>
        <a:off x="5325645" y="2712955"/>
        <a:ext cx="1590256" cy="983399"/>
      </dsp:txXfrm>
    </dsp:sp>
    <dsp:sp modelId="{7998E216-337C-421D-9BA4-A7D34C6FDF57}">
      <dsp:nvSpPr>
        <dsp:cNvPr id="0" name=""/>
        <dsp:cNvSpPr/>
      </dsp:nvSpPr>
      <dsp:spPr>
        <a:xfrm rot="20945261">
          <a:off x="7480162" y="2594423"/>
          <a:ext cx="717278" cy="558017"/>
        </a:xfrm>
        <a:prstGeom prst="rightArrow">
          <a:avLst>
            <a:gd name="adj1" fmla="val 60000"/>
            <a:gd name="adj2" fmla="val 5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ES" sz="1400" kern="1200">
            <a:solidFill>
              <a:schemeClr val="tx1"/>
            </a:solidFill>
          </a:endParaRPr>
        </a:p>
      </dsp:txBody>
      <dsp:txXfrm>
        <a:off x="7481676" y="2721871"/>
        <a:ext cx="549873" cy="334811"/>
      </dsp:txXfrm>
    </dsp:sp>
    <dsp:sp modelId="{4439C705-A3F2-4285-A98F-7E2F5852A258}">
      <dsp:nvSpPr>
        <dsp:cNvPr id="0" name=""/>
        <dsp:cNvSpPr/>
      </dsp:nvSpPr>
      <dsp:spPr>
        <a:xfrm>
          <a:off x="8479714" y="1410617"/>
          <a:ext cx="2817103" cy="2135386"/>
        </a:xfrm>
        <a:prstGeom prst="ellipse">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MX" sz="1200" kern="1200">
              <a:solidFill>
                <a:schemeClr val="tx1"/>
              </a:solidFill>
            </a:rPr>
            <a:t>1) Coordinar el sistema fiscal de la Federación con las entidades federativas, así como con los municipios y demarcaciones territoriales, para establecer la participación que corresponda a sus haciendas públicas en los ingresos federales</a:t>
          </a:r>
          <a:endParaRPr lang="es-ES" sz="1200" kern="1200" dirty="0">
            <a:solidFill>
              <a:schemeClr val="tx1"/>
            </a:solidFill>
          </a:endParaRPr>
        </a:p>
      </dsp:txBody>
      <dsp:txXfrm>
        <a:off x="8892269" y="1723337"/>
        <a:ext cx="1991993" cy="1509946"/>
      </dsp:txXfrm>
    </dsp:sp>
    <dsp:sp modelId="{825D34E4-60F8-449C-8E4B-3A31D7D7FA85}">
      <dsp:nvSpPr>
        <dsp:cNvPr id="0" name=""/>
        <dsp:cNvSpPr/>
      </dsp:nvSpPr>
      <dsp:spPr>
        <a:xfrm rot="16377098">
          <a:off x="6002712" y="1920075"/>
          <a:ext cx="339821" cy="558017"/>
        </a:xfrm>
        <a:prstGeom prst="rightArrow">
          <a:avLst>
            <a:gd name="adj1" fmla="val 60000"/>
            <a:gd name="adj2" fmla="val 50000"/>
          </a:avLst>
        </a:prstGeom>
        <a:solidFill>
          <a:schemeClr val="accent4">
            <a:hueOff val="2598923"/>
            <a:satOff val="-11992"/>
            <a:lumOff val="441"/>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ES" sz="1400" kern="1200">
            <a:solidFill>
              <a:schemeClr val="tx1"/>
            </a:solidFill>
          </a:endParaRPr>
        </a:p>
      </dsp:txBody>
      <dsp:txXfrm>
        <a:off x="6051060" y="2082583"/>
        <a:ext cx="237875" cy="334811"/>
      </dsp:txXfrm>
    </dsp:sp>
    <dsp:sp modelId="{D7EA8BB3-CCDB-4582-BA37-A83027185CAB}">
      <dsp:nvSpPr>
        <dsp:cNvPr id="0" name=""/>
        <dsp:cNvSpPr/>
      </dsp:nvSpPr>
      <dsp:spPr>
        <a:xfrm>
          <a:off x="5052767" y="537075"/>
          <a:ext cx="2342394" cy="1332529"/>
        </a:xfrm>
        <a:prstGeom prst="ellipse">
          <a:avLst/>
        </a:prstGeom>
        <a:solidFill>
          <a:schemeClr val="accent4">
            <a:hueOff val="2598923"/>
            <a:satOff val="-11992"/>
            <a:lumOff val="44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MX" sz="1400" kern="1200">
              <a:solidFill>
                <a:schemeClr val="tx1"/>
              </a:solidFill>
            </a:rPr>
            <a:t>5) Distribuir entre ellos dichas participaciones</a:t>
          </a:r>
          <a:endParaRPr lang="es-ES" sz="1400" kern="1200" dirty="0">
            <a:solidFill>
              <a:schemeClr val="tx1"/>
            </a:solidFill>
          </a:endParaRPr>
        </a:p>
      </dsp:txBody>
      <dsp:txXfrm>
        <a:off x="5395803" y="732219"/>
        <a:ext cx="1656322" cy="942241"/>
      </dsp:txXfrm>
    </dsp:sp>
    <dsp:sp modelId="{4E1F036D-FDC8-40C3-B98B-4382400B0F6F}">
      <dsp:nvSpPr>
        <dsp:cNvPr id="0" name=""/>
        <dsp:cNvSpPr/>
      </dsp:nvSpPr>
      <dsp:spPr>
        <a:xfrm rot="2091874">
          <a:off x="6992888" y="3707733"/>
          <a:ext cx="500917" cy="558017"/>
        </a:xfrm>
        <a:prstGeom prst="rightArrow">
          <a:avLst>
            <a:gd name="adj1" fmla="val 60000"/>
            <a:gd name="adj2" fmla="val 50000"/>
          </a:avLst>
        </a:prstGeom>
        <a:solidFill>
          <a:schemeClr val="accent4">
            <a:hueOff val="5197846"/>
            <a:satOff val="-23984"/>
            <a:lumOff val="883"/>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ES" sz="1400" kern="1200">
            <a:solidFill>
              <a:schemeClr val="tx1"/>
            </a:solidFill>
          </a:endParaRPr>
        </a:p>
      </dsp:txBody>
      <dsp:txXfrm>
        <a:off x="7006375" y="3776385"/>
        <a:ext cx="350642" cy="334811"/>
      </dsp:txXfrm>
    </dsp:sp>
    <dsp:sp modelId="{41EBD934-4C67-4B76-A7C9-DC9414E2024F}">
      <dsp:nvSpPr>
        <dsp:cNvPr id="0" name=""/>
        <dsp:cNvSpPr/>
      </dsp:nvSpPr>
      <dsp:spPr>
        <a:xfrm>
          <a:off x="7454124" y="3908240"/>
          <a:ext cx="1900411" cy="1774693"/>
        </a:xfrm>
        <a:prstGeom prst="ellipse">
          <a:avLst/>
        </a:prstGeom>
        <a:solidFill>
          <a:schemeClr val="accent4">
            <a:hueOff val="5197846"/>
            <a:satOff val="-23984"/>
            <a:lumOff val="88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MX" sz="1400" kern="1200">
              <a:solidFill>
                <a:schemeClr val="tx1"/>
              </a:solidFill>
            </a:rPr>
            <a:t>2) Fijar reglas de colaboración administrativa entre las diversas autoridades fiscales</a:t>
          </a:r>
          <a:endParaRPr lang="es-ES" sz="1400" kern="1200" dirty="0">
            <a:solidFill>
              <a:schemeClr val="tx1"/>
            </a:solidFill>
          </a:endParaRPr>
        </a:p>
      </dsp:txBody>
      <dsp:txXfrm>
        <a:off x="7732433" y="4168138"/>
        <a:ext cx="1343793" cy="1254897"/>
      </dsp:txXfrm>
    </dsp:sp>
    <dsp:sp modelId="{C7244219-0BAA-49CC-BB0B-78FD692D97DA}">
      <dsp:nvSpPr>
        <dsp:cNvPr id="0" name=""/>
        <dsp:cNvSpPr/>
      </dsp:nvSpPr>
      <dsp:spPr>
        <a:xfrm rot="8820770">
          <a:off x="4599822" y="3722053"/>
          <a:ext cx="587979" cy="558017"/>
        </a:xfrm>
        <a:prstGeom prst="rightArrow">
          <a:avLst>
            <a:gd name="adj1" fmla="val 60000"/>
            <a:gd name="adj2" fmla="val 50000"/>
          </a:avLst>
        </a:prstGeom>
        <a:solidFill>
          <a:schemeClr val="accent4">
            <a:hueOff val="7796769"/>
            <a:satOff val="-35976"/>
            <a:lumOff val="1324"/>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ES" sz="1400" kern="1200">
            <a:solidFill>
              <a:schemeClr val="tx1"/>
            </a:solidFill>
          </a:endParaRPr>
        </a:p>
      </dsp:txBody>
      <dsp:txXfrm rot="10800000">
        <a:off x="4753734" y="3788084"/>
        <a:ext cx="420574" cy="334811"/>
      </dsp:txXfrm>
    </dsp:sp>
    <dsp:sp modelId="{9F1A7917-61DE-49DD-8B2B-7C8A09F9C754}">
      <dsp:nvSpPr>
        <dsp:cNvPr id="0" name=""/>
        <dsp:cNvSpPr/>
      </dsp:nvSpPr>
      <dsp:spPr>
        <a:xfrm>
          <a:off x="2772916" y="3901822"/>
          <a:ext cx="1784343" cy="1793583"/>
        </a:xfrm>
        <a:prstGeom prst="ellipse">
          <a:avLst/>
        </a:prstGeom>
        <a:solidFill>
          <a:schemeClr val="accent4">
            <a:hueOff val="7796769"/>
            <a:satOff val="-35976"/>
            <a:lumOff val="132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MX" sz="1400" kern="1200">
              <a:solidFill>
                <a:schemeClr val="tx1"/>
              </a:solidFill>
            </a:rPr>
            <a:t>3) Constituir los organismos en materia de coordinación fiscal </a:t>
          </a:r>
          <a:endParaRPr lang="es-ES" sz="1400" kern="1200" dirty="0">
            <a:solidFill>
              <a:schemeClr val="tx1"/>
            </a:solidFill>
          </a:endParaRPr>
        </a:p>
      </dsp:txBody>
      <dsp:txXfrm>
        <a:off x="3034227" y="4164486"/>
        <a:ext cx="1261721" cy="1268255"/>
      </dsp:txXfrm>
    </dsp:sp>
    <dsp:sp modelId="{86D3ADD4-6F0B-4145-851C-2C7053C5D8A5}">
      <dsp:nvSpPr>
        <dsp:cNvPr id="0" name=""/>
        <dsp:cNvSpPr/>
      </dsp:nvSpPr>
      <dsp:spPr>
        <a:xfrm rot="11645186">
          <a:off x="4005096" y="2491843"/>
          <a:ext cx="773804" cy="558017"/>
        </a:xfrm>
        <a:prstGeom prst="rightArrow">
          <a:avLst>
            <a:gd name="adj1" fmla="val 60000"/>
            <a:gd name="adj2" fmla="val 50000"/>
          </a:avLst>
        </a:prstGeom>
        <a:solidFill>
          <a:schemeClr val="accent4">
            <a:hueOff val="10395692"/>
            <a:satOff val="-47968"/>
            <a:lumOff val="1765"/>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ES" sz="1400" kern="1200">
            <a:solidFill>
              <a:schemeClr val="tx1"/>
            </a:solidFill>
          </a:endParaRPr>
        </a:p>
      </dsp:txBody>
      <dsp:txXfrm rot="10800000">
        <a:off x="4169984" y="2623818"/>
        <a:ext cx="606399" cy="334811"/>
      </dsp:txXfrm>
    </dsp:sp>
    <dsp:sp modelId="{684DDA4F-6277-4936-AA42-107D51EBDAD7}">
      <dsp:nvSpPr>
        <dsp:cNvPr id="0" name=""/>
        <dsp:cNvSpPr/>
      </dsp:nvSpPr>
      <dsp:spPr>
        <a:xfrm>
          <a:off x="1904002" y="1521404"/>
          <a:ext cx="1788348" cy="1699016"/>
        </a:xfrm>
        <a:prstGeom prst="ellipse">
          <a:avLst/>
        </a:prstGeom>
        <a:solidFill>
          <a:schemeClr val="accent4">
            <a:hueOff val="10395692"/>
            <a:satOff val="-47968"/>
            <a:lumOff val="176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MX" sz="1400" kern="1200">
              <a:solidFill>
                <a:schemeClr val="tx1"/>
              </a:solidFill>
            </a:rPr>
            <a:t>4) Dar las bases de su organización y funcionamiento.</a:t>
          </a:r>
          <a:endParaRPr lang="es-ES" sz="1400" kern="1200" dirty="0">
            <a:solidFill>
              <a:schemeClr val="tx1"/>
            </a:solidFill>
          </a:endParaRPr>
        </a:p>
      </dsp:txBody>
      <dsp:txXfrm>
        <a:off x="2165900" y="1770219"/>
        <a:ext cx="1264552" cy="12013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8F4EE7-CE6A-4579-AEF0-02819C7AA990}">
      <dsp:nvSpPr>
        <dsp:cNvPr id="0" name=""/>
        <dsp:cNvSpPr/>
      </dsp:nvSpPr>
      <dsp:spPr>
        <a:xfrm>
          <a:off x="0" y="113063"/>
          <a:ext cx="3395662" cy="2037397"/>
        </a:xfrm>
        <a:prstGeom prst="rect">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ES" sz="2400" b="1" kern="1200" dirty="0">
              <a:solidFill>
                <a:schemeClr val="tx1"/>
              </a:solidFill>
            </a:rPr>
            <a:t>Capítulo I</a:t>
          </a:r>
        </a:p>
        <a:p>
          <a:pPr marL="0" lvl="0" indent="0" algn="ctr" defTabSz="1066800">
            <a:lnSpc>
              <a:spcPct val="90000"/>
            </a:lnSpc>
            <a:spcBef>
              <a:spcPct val="0"/>
            </a:spcBef>
            <a:spcAft>
              <a:spcPct val="35000"/>
            </a:spcAft>
            <a:buNone/>
          </a:pPr>
          <a:r>
            <a:rPr lang="es-MX" sz="2400" kern="1200" dirty="0">
              <a:solidFill>
                <a:schemeClr val="tx1"/>
              </a:solidFill>
            </a:rPr>
            <a:t>De las Participaciones de los Estados, </a:t>
          </a:r>
          <a:r>
            <a:rPr lang="es-ES" sz="2400" kern="1200" dirty="0">
              <a:solidFill>
                <a:schemeClr val="tx1"/>
              </a:solidFill>
            </a:rPr>
            <a:t>Municipios y Distrito Federal en Ingresos Federales</a:t>
          </a:r>
        </a:p>
      </dsp:txBody>
      <dsp:txXfrm>
        <a:off x="0" y="113063"/>
        <a:ext cx="3395662" cy="2037397"/>
      </dsp:txXfrm>
    </dsp:sp>
    <dsp:sp modelId="{83837D3F-EF7B-4E5C-A8FF-0876A61DE69E}">
      <dsp:nvSpPr>
        <dsp:cNvPr id="0" name=""/>
        <dsp:cNvSpPr/>
      </dsp:nvSpPr>
      <dsp:spPr>
        <a:xfrm>
          <a:off x="3735228" y="113063"/>
          <a:ext cx="3395662" cy="2037397"/>
        </a:xfrm>
        <a:prstGeom prst="rect">
          <a:avLst/>
        </a:prstGeom>
        <a:solidFill>
          <a:schemeClr val="accent5">
            <a:hueOff val="-1838336"/>
            <a:satOff val="-2557"/>
            <a:lumOff val="-98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ES" sz="2400" b="1" kern="1200" dirty="0">
              <a:solidFill>
                <a:schemeClr val="tx1"/>
              </a:solidFill>
            </a:rPr>
            <a:t>Capítulo II</a:t>
          </a:r>
        </a:p>
        <a:p>
          <a:pPr marL="0" lvl="0" indent="0" algn="ctr" defTabSz="1066800">
            <a:lnSpc>
              <a:spcPct val="90000"/>
            </a:lnSpc>
            <a:spcBef>
              <a:spcPct val="0"/>
            </a:spcBef>
            <a:spcAft>
              <a:spcPct val="35000"/>
            </a:spcAft>
            <a:buNone/>
          </a:pPr>
          <a:r>
            <a:rPr lang="es-MX" sz="2400" kern="1200" dirty="0">
              <a:solidFill>
                <a:schemeClr val="tx1"/>
              </a:solidFill>
            </a:rPr>
            <a:t>Del Sistema Nacional de Coordinación </a:t>
          </a:r>
          <a:r>
            <a:rPr lang="es-ES" sz="2400" kern="1200" dirty="0">
              <a:solidFill>
                <a:schemeClr val="tx1"/>
              </a:solidFill>
            </a:rPr>
            <a:t>Fiscal</a:t>
          </a:r>
        </a:p>
      </dsp:txBody>
      <dsp:txXfrm>
        <a:off x="3735228" y="113063"/>
        <a:ext cx="3395662" cy="2037397"/>
      </dsp:txXfrm>
    </dsp:sp>
    <dsp:sp modelId="{AB5148B1-3C5A-47C9-B12B-27F2F9B945B4}">
      <dsp:nvSpPr>
        <dsp:cNvPr id="0" name=""/>
        <dsp:cNvSpPr/>
      </dsp:nvSpPr>
      <dsp:spPr>
        <a:xfrm>
          <a:off x="7470457" y="113063"/>
          <a:ext cx="3395662" cy="2037397"/>
        </a:xfrm>
        <a:prstGeom prst="rect">
          <a:avLst/>
        </a:prstGeom>
        <a:solidFill>
          <a:schemeClr val="accent5">
            <a:hueOff val="-3676672"/>
            <a:satOff val="-5114"/>
            <a:lumOff val="-196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ES" sz="2400" b="1" kern="1200" dirty="0">
              <a:solidFill>
                <a:schemeClr val="tx1"/>
              </a:solidFill>
            </a:rPr>
            <a:t>Capítulo III</a:t>
          </a:r>
        </a:p>
        <a:p>
          <a:pPr marL="0" lvl="0" indent="0" algn="ctr" defTabSz="1066800">
            <a:lnSpc>
              <a:spcPct val="90000"/>
            </a:lnSpc>
            <a:spcBef>
              <a:spcPct val="0"/>
            </a:spcBef>
            <a:spcAft>
              <a:spcPct val="35000"/>
            </a:spcAft>
            <a:buNone/>
          </a:pPr>
          <a:r>
            <a:rPr lang="es-ES" sz="2400" kern="1200" dirty="0">
              <a:solidFill>
                <a:schemeClr val="tx1"/>
              </a:solidFill>
            </a:rPr>
            <a:t>De la Colaboración Administrativa </a:t>
          </a:r>
          <a:r>
            <a:rPr lang="es-MX" sz="2400" kern="1200" dirty="0">
              <a:solidFill>
                <a:schemeClr val="tx1"/>
              </a:solidFill>
            </a:rPr>
            <a:t>entre las Entidades y la Federación</a:t>
          </a:r>
          <a:endParaRPr lang="es-ES" sz="2400" kern="1200" dirty="0">
            <a:solidFill>
              <a:schemeClr val="tx1"/>
            </a:solidFill>
          </a:endParaRPr>
        </a:p>
      </dsp:txBody>
      <dsp:txXfrm>
        <a:off x="7470457" y="113063"/>
        <a:ext cx="3395662" cy="2037397"/>
      </dsp:txXfrm>
    </dsp:sp>
    <dsp:sp modelId="{5C850237-B22A-4E32-9623-027ED54E29BD}">
      <dsp:nvSpPr>
        <dsp:cNvPr id="0" name=""/>
        <dsp:cNvSpPr/>
      </dsp:nvSpPr>
      <dsp:spPr>
        <a:xfrm>
          <a:off x="1867614" y="2490027"/>
          <a:ext cx="3395662" cy="2037397"/>
        </a:xfrm>
        <a:prstGeom prst="rect">
          <a:avLst/>
        </a:prstGeom>
        <a:solidFill>
          <a:schemeClr val="accent5">
            <a:hueOff val="-5515009"/>
            <a:satOff val="-7671"/>
            <a:lumOff val="-294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ES" sz="2400" b="1" kern="1200" dirty="0">
              <a:solidFill>
                <a:schemeClr val="tx1"/>
              </a:solidFill>
            </a:rPr>
            <a:t>Capítulo IV</a:t>
          </a:r>
        </a:p>
        <a:p>
          <a:pPr marL="0" lvl="0" indent="0" algn="ctr" defTabSz="1066800">
            <a:lnSpc>
              <a:spcPct val="90000"/>
            </a:lnSpc>
            <a:spcBef>
              <a:spcPct val="0"/>
            </a:spcBef>
            <a:spcAft>
              <a:spcPct val="35000"/>
            </a:spcAft>
            <a:buNone/>
          </a:pPr>
          <a:r>
            <a:rPr lang="es-MX" sz="2400" kern="1200" dirty="0">
              <a:solidFill>
                <a:schemeClr val="tx1"/>
              </a:solidFill>
            </a:rPr>
            <a:t>De los Organismos en Materia de </a:t>
          </a:r>
          <a:r>
            <a:rPr lang="es-ES" sz="2400" kern="1200" dirty="0">
              <a:solidFill>
                <a:schemeClr val="tx1"/>
              </a:solidFill>
            </a:rPr>
            <a:t>Coordinación</a:t>
          </a:r>
        </a:p>
      </dsp:txBody>
      <dsp:txXfrm>
        <a:off x="1867614" y="2490027"/>
        <a:ext cx="3395662" cy="2037397"/>
      </dsp:txXfrm>
    </dsp:sp>
    <dsp:sp modelId="{6CE1AD99-58CA-4C21-BF9E-591A9C524ED4}">
      <dsp:nvSpPr>
        <dsp:cNvPr id="0" name=""/>
        <dsp:cNvSpPr/>
      </dsp:nvSpPr>
      <dsp:spPr>
        <a:xfrm>
          <a:off x="5602843" y="2490027"/>
          <a:ext cx="3395662" cy="2037397"/>
        </a:xfrm>
        <a:prstGeom prst="rect">
          <a:avLst/>
        </a:prstGeom>
        <a:solidFill>
          <a:schemeClr val="accent5">
            <a:hueOff val="-7353344"/>
            <a:satOff val="-10228"/>
            <a:lumOff val="-392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ES" sz="2400" b="1" kern="1200" dirty="0">
              <a:solidFill>
                <a:schemeClr val="tx1"/>
              </a:solidFill>
            </a:rPr>
            <a:t>Capítulo V</a:t>
          </a:r>
        </a:p>
        <a:p>
          <a:pPr marL="0" lvl="0" indent="0" algn="ctr" defTabSz="1066800">
            <a:lnSpc>
              <a:spcPct val="90000"/>
            </a:lnSpc>
            <a:spcBef>
              <a:spcPct val="0"/>
            </a:spcBef>
            <a:spcAft>
              <a:spcPct val="35000"/>
            </a:spcAft>
            <a:buNone/>
          </a:pPr>
          <a:r>
            <a:rPr lang="es-MX" sz="2400" kern="1200" dirty="0">
              <a:solidFill>
                <a:schemeClr val="tx1"/>
              </a:solidFill>
            </a:rPr>
            <a:t>De los Fondos de Aportaciones </a:t>
          </a:r>
          <a:r>
            <a:rPr lang="es-ES" sz="2400" kern="1200" dirty="0">
              <a:solidFill>
                <a:schemeClr val="tx1"/>
              </a:solidFill>
            </a:rPr>
            <a:t>Federales</a:t>
          </a:r>
        </a:p>
      </dsp:txBody>
      <dsp:txXfrm>
        <a:off x="5602843" y="2490027"/>
        <a:ext cx="3395662" cy="20373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AADB65-89F3-46E4-AB7D-72F390360A0B}">
      <dsp:nvSpPr>
        <dsp:cNvPr id="0" name=""/>
        <dsp:cNvSpPr/>
      </dsp:nvSpPr>
      <dsp:spPr>
        <a:xfrm>
          <a:off x="9197777" y="2765598"/>
          <a:ext cx="1075074" cy="988696"/>
        </a:xfrm>
        <a:custGeom>
          <a:avLst/>
          <a:gdLst/>
          <a:ahLst/>
          <a:cxnLst/>
          <a:rect l="0" t="0" r="0" b="0"/>
          <a:pathLst>
            <a:path>
              <a:moveTo>
                <a:pt x="0" y="0"/>
              </a:moveTo>
              <a:lnTo>
                <a:pt x="0" y="988696"/>
              </a:lnTo>
              <a:lnTo>
                <a:pt x="1075074" y="988696"/>
              </a:lnTo>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B98E85E3-82DD-4A6A-9C8B-4704AF035E97}">
      <dsp:nvSpPr>
        <dsp:cNvPr id="0" name=""/>
        <dsp:cNvSpPr/>
      </dsp:nvSpPr>
      <dsp:spPr>
        <a:xfrm>
          <a:off x="5691052" y="1143595"/>
          <a:ext cx="3506725" cy="479747"/>
        </a:xfrm>
        <a:custGeom>
          <a:avLst/>
          <a:gdLst/>
          <a:ahLst/>
          <a:cxnLst/>
          <a:rect l="0" t="0" r="0" b="0"/>
          <a:pathLst>
            <a:path>
              <a:moveTo>
                <a:pt x="0" y="0"/>
              </a:moveTo>
              <a:lnTo>
                <a:pt x="0" y="239873"/>
              </a:lnTo>
              <a:lnTo>
                <a:pt x="3506725" y="239873"/>
              </a:lnTo>
              <a:lnTo>
                <a:pt x="3506725" y="479747"/>
              </a:lnTo>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A49D8A1-F96D-4EF4-BB53-3C7FCCE2007B}">
      <dsp:nvSpPr>
        <dsp:cNvPr id="0" name=""/>
        <dsp:cNvSpPr/>
      </dsp:nvSpPr>
      <dsp:spPr>
        <a:xfrm>
          <a:off x="6433518" y="4387601"/>
          <a:ext cx="760266" cy="771987"/>
        </a:xfrm>
        <a:custGeom>
          <a:avLst/>
          <a:gdLst/>
          <a:ahLst/>
          <a:cxnLst/>
          <a:rect l="0" t="0" r="0" b="0"/>
          <a:pathLst>
            <a:path>
              <a:moveTo>
                <a:pt x="0" y="0"/>
              </a:moveTo>
              <a:lnTo>
                <a:pt x="0" y="771987"/>
              </a:lnTo>
              <a:lnTo>
                <a:pt x="760266" y="771987"/>
              </a:lnTo>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5CFBFAF-A537-446E-B7CC-C12EBC0DE70C}">
      <dsp:nvSpPr>
        <dsp:cNvPr id="0" name=""/>
        <dsp:cNvSpPr/>
      </dsp:nvSpPr>
      <dsp:spPr>
        <a:xfrm>
          <a:off x="6387798" y="2765598"/>
          <a:ext cx="91440" cy="479747"/>
        </a:xfrm>
        <a:custGeom>
          <a:avLst/>
          <a:gdLst/>
          <a:ahLst/>
          <a:cxnLst/>
          <a:rect l="0" t="0" r="0" b="0"/>
          <a:pathLst>
            <a:path>
              <a:moveTo>
                <a:pt x="45720" y="0"/>
              </a:moveTo>
              <a:lnTo>
                <a:pt x="45720" y="479747"/>
              </a:lnTo>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3782CAC-EAF1-4959-A5FD-875596E7D80B}">
      <dsp:nvSpPr>
        <dsp:cNvPr id="0" name=""/>
        <dsp:cNvSpPr/>
      </dsp:nvSpPr>
      <dsp:spPr>
        <a:xfrm>
          <a:off x="5691052" y="1143595"/>
          <a:ext cx="742466" cy="479747"/>
        </a:xfrm>
        <a:custGeom>
          <a:avLst/>
          <a:gdLst/>
          <a:ahLst/>
          <a:cxnLst/>
          <a:rect l="0" t="0" r="0" b="0"/>
          <a:pathLst>
            <a:path>
              <a:moveTo>
                <a:pt x="0" y="0"/>
              </a:moveTo>
              <a:lnTo>
                <a:pt x="0" y="239873"/>
              </a:lnTo>
              <a:lnTo>
                <a:pt x="742466" y="239873"/>
              </a:lnTo>
              <a:lnTo>
                <a:pt x="742466" y="479747"/>
              </a:lnTo>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0BF05B8-8BA9-4A66-9A45-A14C4EEDA930}">
      <dsp:nvSpPr>
        <dsp:cNvPr id="0" name=""/>
        <dsp:cNvSpPr/>
      </dsp:nvSpPr>
      <dsp:spPr>
        <a:xfrm>
          <a:off x="2184327" y="2765598"/>
          <a:ext cx="1050875" cy="2307356"/>
        </a:xfrm>
        <a:custGeom>
          <a:avLst/>
          <a:gdLst/>
          <a:ahLst/>
          <a:cxnLst/>
          <a:rect l="0" t="0" r="0" b="0"/>
          <a:pathLst>
            <a:path>
              <a:moveTo>
                <a:pt x="0" y="0"/>
              </a:moveTo>
              <a:lnTo>
                <a:pt x="0" y="2307356"/>
              </a:lnTo>
              <a:lnTo>
                <a:pt x="1050875" y="2307356"/>
              </a:lnTo>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5CB49D2-0A26-44B7-BF64-F85C863CE232}">
      <dsp:nvSpPr>
        <dsp:cNvPr id="0" name=""/>
        <dsp:cNvSpPr/>
      </dsp:nvSpPr>
      <dsp:spPr>
        <a:xfrm>
          <a:off x="2184327" y="2765598"/>
          <a:ext cx="1050875" cy="685353"/>
        </a:xfrm>
        <a:custGeom>
          <a:avLst/>
          <a:gdLst/>
          <a:ahLst/>
          <a:cxnLst/>
          <a:rect l="0" t="0" r="0" b="0"/>
          <a:pathLst>
            <a:path>
              <a:moveTo>
                <a:pt x="0" y="0"/>
              </a:moveTo>
              <a:lnTo>
                <a:pt x="0" y="685353"/>
              </a:lnTo>
              <a:lnTo>
                <a:pt x="1050875" y="685353"/>
              </a:lnTo>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AC5CE8B-DD47-4090-929E-BFD4CEAC4401}">
      <dsp:nvSpPr>
        <dsp:cNvPr id="0" name=""/>
        <dsp:cNvSpPr/>
      </dsp:nvSpPr>
      <dsp:spPr>
        <a:xfrm>
          <a:off x="2184327" y="1143595"/>
          <a:ext cx="3506725" cy="479747"/>
        </a:xfrm>
        <a:custGeom>
          <a:avLst/>
          <a:gdLst/>
          <a:ahLst/>
          <a:cxnLst/>
          <a:rect l="0" t="0" r="0" b="0"/>
          <a:pathLst>
            <a:path>
              <a:moveTo>
                <a:pt x="3506725" y="0"/>
              </a:moveTo>
              <a:lnTo>
                <a:pt x="3506725" y="239873"/>
              </a:lnTo>
              <a:lnTo>
                <a:pt x="0" y="239873"/>
              </a:lnTo>
              <a:lnTo>
                <a:pt x="0" y="479747"/>
              </a:lnTo>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8A7E671-F758-43A4-929D-B7992CBA8236}">
      <dsp:nvSpPr>
        <dsp:cNvPr id="0" name=""/>
        <dsp:cNvSpPr/>
      </dsp:nvSpPr>
      <dsp:spPr>
        <a:xfrm>
          <a:off x="2990011" y="1339"/>
          <a:ext cx="5402081" cy="1142255"/>
        </a:xfrm>
        <a:prstGeom prst="arc">
          <a:avLst>
            <a:gd name="adj1" fmla="val 13200000"/>
            <a:gd name="adj2" fmla="val 192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69072D7-DDAC-4D36-8454-16E0D64A25B8}">
      <dsp:nvSpPr>
        <dsp:cNvPr id="0" name=""/>
        <dsp:cNvSpPr/>
      </dsp:nvSpPr>
      <dsp:spPr>
        <a:xfrm>
          <a:off x="2990011" y="1339"/>
          <a:ext cx="5402081" cy="1142255"/>
        </a:xfrm>
        <a:prstGeom prst="arc">
          <a:avLst>
            <a:gd name="adj1" fmla="val 2400000"/>
            <a:gd name="adj2" fmla="val 84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BE89D5B-08F5-4482-9183-FE8A4C47C853}">
      <dsp:nvSpPr>
        <dsp:cNvPr id="0" name=""/>
        <dsp:cNvSpPr/>
      </dsp:nvSpPr>
      <dsp:spPr>
        <a:xfrm>
          <a:off x="288971" y="206945"/>
          <a:ext cx="10804163" cy="731043"/>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1866900">
            <a:lnSpc>
              <a:spcPct val="90000"/>
            </a:lnSpc>
            <a:spcBef>
              <a:spcPct val="0"/>
            </a:spcBef>
            <a:spcAft>
              <a:spcPct val="35000"/>
            </a:spcAft>
            <a:buNone/>
          </a:pPr>
          <a:r>
            <a:rPr lang="es-MX" sz="4200" kern="1200" dirty="0"/>
            <a:t>Ley General del Sistema Nacional Anticorrupción</a:t>
          </a:r>
        </a:p>
      </dsp:txBody>
      <dsp:txXfrm>
        <a:off x="288971" y="206945"/>
        <a:ext cx="10804163" cy="731043"/>
      </dsp:txXfrm>
    </dsp:sp>
    <dsp:sp modelId="{13CED4E8-7907-4851-A288-2EA19F79A4FE}">
      <dsp:nvSpPr>
        <dsp:cNvPr id="0" name=""/>
        <dsp:cNvSpPr/>
      </dsp:nvSpPr>
      <dsp:spPr>
        <a:xfrm>
          <a:off x="1613199" y="1623342"/>
          <a:ext cx="1142255" cy="1142255"/>
        </a:xfrm>
        <a:prstGeom prst="arc">
          <a:avLst>
            <a:gd name="adj1" fmla="val 13200000"/>
            <a:gd name="adj2" fmla="val 192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F851877D-5D86-4DD7-B821-731414BB9D4C}">
      <dsp:nvSpPr>
        <dsp:cNvPr id="0" name=""/>
        <dsp:cNvSpPr/>
      </dsp:nvSpPr>
      <dsp:spPr>
        <a:xfrm>
          <a:off x="1613199" y="1623342"/>
          <a:ext cx="1142255" cy="1142255"/>
        </a:xfrm>
        <a:prstGeom prst="arc">
          <a:avLst>
            <a:gd name="adj1" fmla="val 2400000"/>
            <a:gd name="adj2" fmla="val 84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A90D93A-17DA-498A-AC76-5B745274EC58}">
      <dsp:nvSpPr>
        <dsp:cNvPr id="0" name=""/>
        <dsp:cNvSpPr/>
      </dsp:nvSpPr>
      <dsp:spPr>
        <a:xfrm>
          <a:off x="1042071" y="1828948"/>
          <a:ext cx="2284511" cy="731043"/>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t>Publicación en el DOF</a:t>
          </a:r>
        </a:p>
      </dsp:txBody>
      <dsp:txXfrm>
        <a:off x="1042071" y="1828948"/>
        <a:ext cx="2284511" cy="731043"/>
      </dsp:txXfrm>
    </dsp:sp>
    <dsp:sp modelId="{050D0609-8272-42CA-820A-7E974D2CE69C}">
      <dsp:nvSpPr>
        <dsp:cNvPr id="0" name=""/>
        <dsp:cNvSpPr/>
      </dsp:nvSpPr>
      <dsp:spPr>
        <a:xfrm>
          <a:off x="3098132" y="3245345"/>
          <a:ext cx="1142255" cy="1142255"/>
        </a:xfrm>
        <a:prstGeom prst="arc">
          <a:avLst>
            <a:gd name="adj1" fmla="val 13200000"/>
            <a:gd name="adj2" fmla="val 192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9F2F9AE-DCDD-429B-8D41-A88E70EF5446}">
      <dsp:nvSpPr>
        <dsp:cNvPr id="0" name=""/>
        <dsp:cNvSpPr/>
      </dsp:nvSpPr>
      <dsp:spPr>
        <a:xfrm>
          <a:off x="3098132" y="3245345"/>
          <a:ext cx="1142255" cy="1142255"/>
        </a:xfrm>
        <a:prstGeom prst="arc">
          <a:avLst>
            <a:gd name="adj1" fmla="val 2400000"/>
            <a:gd name="adj2" fmla="val 84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78FA1DA-414C-4FB2-BC78-A2AACA66D500}">
      <dsp:nvSpPr>
        <dsp:cNvPr id="0" name=""/>
        <dsp:cNvSpPr/>
      </dsp:nvSpPr>
      <dsp:spPr>
        <a:xfrm>
          <a:off x="2527004" y="3450951"/>
          <a:ext cx="2284511" cy="731043"/>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t>18 de julio de 2016</a:t>
          </a:r>
        </a:p>
      </dsp:txBody>
      <dsp:txXfrm>
        <a:off x="2527004" y="3450951"/>
        <a:ext cx="2284511" cy="731043"/>
      </dsp:txXfrm>
    </dsp:sp>
    <dsp:sp modelId="{722C56C6-2F38-4D27-A2A8-275A7CC0E80E}">
      <dsp:nvSpPr>
        <dsp:cNvPr id="0" name=""/>
        <dsp:cNvSpPr/>
      </dsp:nvSpPr>
      <dsp:spPr>
        <a:xfrm>
          <a:off x="3098132" y="4867348"/>
          <a:ext cx="1142255" cy="1142255"/>
        </a:xfrm>
        <a:prstGeom prst="arc">
          <a:avLst>
            <a:gd name="adj1" fmla="val 13200000"/>
            <a:gd name="adj2" fmla="val 192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DF7C897-0CC9-44D5-8987-39D35D7824D3}">
      <dsp:nvSpPr>
        <dsp:cNvPr id="0" name=""/>
        <dsp:cNvSpPr/>
      </dsp:nvSpPr>
      <dsp:spPr>
        <a:xfrm>
          <a:off x="3098132" y="4867348"/>
          <a:ext cx="1142255" cy="1142255"/>
        </a:xfrm>
        <a:prstGeom prst="arc">
          <a:avLst>
            <a:gd name="adj1" fmla="val 2400000"/>
            <a:gd name="adj2" fmla="val 84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0BFFF3E-7AFE-4B52-8DFE-04E8287B88AD}">
      <dsp:nvSpPr>
        <dsp:cNvPr id="0" name=""/>
        <dsp:cNvSpPr/>
      </dsp:nvSpPr>
      <dsp:spPr>
        <a:xfrm>
          <a:off x="2527004" y="5072954"/>
          <a:ext cx="2284511" cy="731043"/>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t>Entra en vigor el 19 de julio de 2016</a:t>
          </a:r>
        </a:p>
      </dsp:txBody>
      <dsp:txXfrm>
        <a:off x="2527004" y="5072954"/>
        <a:ext cx="2284511" cy="731043"/>
      </dsp:txXfrm>
    </dsp:sp>
    <dsp:sp modelId="{6E9B5619-5313-41E8-AF25-ECCA47AF8CA3}">
      <dsp:nvSpPr>
        <dsp:cNvPr id="0" name=""/>
        <dsp:cNvSpPr/>
      </dsp:nvSpPr>
      <dsp:spPr>
        <a:xfrm>
          <a:off x="5862391" y="1623342"/>
          <a:ext cx="1142255" cy="1142255"/>
        </a:xfrm>
        <a:prstGeom prst="arc">
          <a:avLst>
            <a:gd name="adj1" fmla="val 13200000"/>
            <a:gd name="adj2" fmla="val 192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4F9ABF4-8E02-4B33-9264-6B94B48F9E3F}">
      <dsp:nvSpPr>
        <dsp:cNvPr id="0" name=""/>
        <dsp:cNvSpPr/>
      </dsp:nvSpPr>
      <dsp:spPr>
        <a:xfrm>
          <a:off x="5862391" y="1623342"/>
          <a:ext cx="1142255" cy="1142255"/>
        </a:xfrm>
        <a:prstGeom prst="arc">
          <a:avLst>
            <a:gd name="adj1" fmla="val 2400000"/>
            <a:gd name="adj2" fmla="val 84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3DE31E4-D62F-4FB1-B2CA-8800AD442AF9}">
      <dsp:nvSpPr>
        <dsp:cNvPr id="0" name=""/>
        <dsp:cNvSpPr/>
      </dsp:nvSpPr>
      <dsp:spPr>
        <a:xfrm>
          <a:off x="5291263" y="1828948"/>
          <a:ext cx="2284511" cy="731043"/>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t>Última modificación</a:t>
          </a:r>
        </a:p>
      </dsp:txBody>
      <dsp:txXfrm>
        <a:off x="5291263" y="1828948"/>
        <a:ext cx="2284511" cy="731043"/>
      </dsp:txXfrm>
    </dsp:sp>
    <dsp:sp modelId="{66F141C1-7AA3-40D8-921E-FECAFCE993FF}">
      <dsp:nvSpPr>
        <dsp:cNvPr id="0" name=""/>
        <dsp:cNvSpPr/>
      </dsp:nvSpPr>
      <dsp:spPr>
        <a:xfrm>
          <a:off x="5862391" y="3245345"/>
          <a:ext cx="1142255" cy="1142255"/>
        </a:xfrm>
        <a:prstGeom prst="arc">
          <a:avLst>
            <a:gd name="adj1" fmla="val 13200000"/>
            <a:gd name="adj2" fmla="val 192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BEB0F1E2-CD57-4831-8C7E-B6CF20703A37}">
      <dsp:nvSpPr>
        <dsp:cNvPr id="0" name=""/>
        <dsp:cNvSpPr/>
      </dsp:nvSpPr>
      <dsp:spPr>
        <a:xfrm>
          <a:off x="5862391" y="3245345"/>
          <a:ext cx="1142255" cy="1142255"/>
        </a:xfrm>
        <a:prstGeom prst="arc">
          <a:avLst>
            <a:gd name="adj1" fmla="val 2400000"/>
            <a:gd name="adj2" fmla="val 84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9B89AABA-0ABF-4577-8B9D-3C89A3ACB26C}">
      <dsp:nvSpPr>
        <dsp:cNvPr id="0" name=""/>
        <dsp:cNvSpPr/>
      </dsp:nvSpPr>
      <dsp:spPr>
        <a:xfrm>
          <a:off x="5291263" y="3450951"/>
          <a:ext cx="2284511" cy="731043"/>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t>20 de mayo de 2021</a:t>
          </a:r>
        </a:p>
      </dsp:txBody>
      <dsp:txXfrm>
        <a:off x="5291263" y="3450951"/>
        <a:ext cx="2284511" cy="731043"/>
      </dsp:txXfrm>
    </dsp:sp>
    <dsp:sp modelId="{78C199DB-F3A4-4FC5-8CBD-28276A614C6D}">
      <dsp:nvSpPr>
        <dsp:cNvPr id="0" name=""/>
        <dsp:cNvSpPr/>
      </dsp:nvSpPr>
      <dsp:spPr>
        <a:xfrm>
          <a:off x="7018188" y="4882101"/>
          <a:ext cx="1463309" cy="1264088"/>
        </a:xfrm>
        <a:prstGeom prst="arc">
          <a:avLst>
            <a:gd name="adj1" fmla="val 13200000"/>
            <a:gd name="adj2" fmla="val 192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0E4C921-D0AB-454E-B736-489209E033B1}">
      <dsp:nvSpPr>
        <dsp:cNvPr id="0" name=""/>
        <dsp:cNvSpPr/>
      </dsp:nvSpPr>
      <dsp:spPr>
        <a:xfrm>
          <a:off x="7018188" y="4882101"/>
          <a:ext cx="1463309" cy="1264088"/>
        </a:xfrm>
        <a:prstGeom prst="arc">
          <a:avLst>
            <a:gd name="adj1" fmla="val 2400000"/>
            <a:gd name="adj2" fmla="val 84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AE03D9C-F642-4BF5-A833-2B2D35E812C8}">
      <dsp:nvSpPr>
        <dsp:cNvPr id="0" name=""/>
        <dsp:cNvSpPr/>
      </dsp:nvSpPr>
      <dsp:spPr>
        <a:xfrm>
          <a:off x="6286533" y="5109637"/>
          <a:ext cx="2926619" cy="809016"/>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S" sz="1800" kern="1200" dirty="0"/>
            <a:t>Se reforma la fracción VI del artículo 3; la fracción III del artículo 10; y la fracción X del artículo 34</a:t>
          </a:r>
          <a:endParaRPr lang="es-MX" sz="1800" kern="1200" dirty="0"/>
        </a:p>
      </dsp:txBody>
      <dsp:txXfrm>
        <a:off x="6286533" y="5109637"/>
        <a:ext cx="2926619" cy="809016"/>
      </dsp:txXfrm>
    </dsp:sp>
    <dsp:sp modelId="{CA641CEC-4860-455A-A33B-0774B30A4EEA}">
      <dsp:nvSpPr>
        <dsp:cNvPr id="0" name=""/>
        <dsp:cNvSpPr/>
      </dsp:nvSpPr>
      <dsp:spPr>
        <a:xfrm>
          <a:off x="8626650" y="1623342"/>
          <a:ext cx="1142255" cy="1142255"/>
        </a:xfrm>
        <a:prstGeom prst="arc">
          <a:avLst>
            <a:gd name="adj1" fmla="val 13200000"/>
            <a:gd name="adj2" fmla="val 192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9B85DC6-9162-4C0E-9EBB-A44A039ED84D}">
      <dsp:nvSpPr>
        <dsp:cNvPr id="0" name=""/>
        <dsp:cNvSpPr/>
      </dsp:nvSpPr>
      <dsp:spPr>
        <a:xfrm>
          <a:off x="8626650" y="1623342"/>
          <a:ext cx="1142255" cy="1142255"/>
        </a:xfrm>
        <a:prstGeom prst="arc">
          <a:avLst>
            <a:gd name="adj1" fmla="val 2400000"/>
            <a:gd name="adj2" fmla="val 84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DDE74A2-9F94-432B-AC48-6053D1155AE1}">
      <dsp:nvSpPr>
        <dsp:cNvPr id="0" name=""/>
        <dsp:cNvSpPr/>
      </dsp:nvSpPr>
      <dsp:spPr>
        <a:xfrm>
          <a:off x="8055522" y="1828948"/>
          <a:ext cx="2284511" cy="731043"/>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t>Artículo constitucional del cual emana</a:t>
          </a:r>
        </a:p>
      </dsp:txBody>
      <dsp:txXfrm>
        <a:off x="8055522" y="1828948"/>
        <a:ext cx="2284511" cy="731043"/>
      </dsp:txXfrm>
    </dsp:sp>
    <dsp:sp modelId="{03034BCF-B9B7-4D87-BB21-8F847EB9D5E4}">
      <dsp:nvSpPr>
        <dsp:cNvPr id="0" name=""/>
        <dsp:cNvSpPr/>
      </dsp:nvSpPr>
      <dsp:spPr>
        <a:xfrm>
          <a:off x="10131097" y="3245345"/>
          <a:ext cx="1181286" cy="1656396"/>
        </a:xfrm>
        <a:prstGeom prst="arc">
          <a:avLst>
            <a:gd name="adj1" fmla="val 13200000"/>
            <a:gd name="adj2" fmla="val 192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5A09154-F367-4960-B3EA-A0B8CB3A6BBD}">
      <dsp:nvSpPr>
        <dsp:cNvPr id="0" name=""/>
        <dsp:cNvSpPr/>
      </dsp:nvSpPr>
      <dsp:spPr>
        <a:xfrm>
          <a:off x="10131097" y="3245345"/>
          <a:ext cx="1181286" cy="1656396"/>
        </a:xfrm>
        <a:prstGeom prst="arc">
          <a:avLst>
            <a:gd name="adj1" fmla="val 2400000"/>
            <a:gd name="adj2" fmla="val 840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49AC8E7-86D7-4F92-AF3F-CAFAC7E91769}">
      <dsp:nvSpPr>
        <dsp:cNvPr id="0" name=""/>
        <dsp:cNvSpPr/>
      </dsp:nvSpPr>
      <dsp:spPr>
        <a:xfrm>
          <a:off x="9540454" y="3543497"/>
          <a:ext cx="2362573" cy="1060093"/>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t>113 </a:t>
          </a:r>
        </a:p>
        <a:p>
          <a:pPr marL="0" lvl="0" indent="0" algn="ctr" defTabSz="800100">
            <a:lnSpc>
              <a:spcPct val="90000"/>
            </a:lnSpc>
            <a:spcBef>
              <a:spcPct val="0"/>
            </a:spcBef>
            <a:spcAft>
              <a:spcPct val="35000"/>
            </a:spcAft>
            <a:buNone/>
          </a:pPr>
          <a:endParaRPr lang="es-MX" sz="1800" kern="1200" dirty="0"/>
        </a:p>
        <a:p>
          <a:pPr marL="0" lvl="0" indent="0" algn="just" defTabSz="800100">
            <a:lnSpc>
              <a:spcPct val="90000"/>
            </a:lnSpc>
            <a:spcBef>
              <a:spcPct val="0"/>
            </a:spcBef>
            <a:spcAft>
              <a:spcPct val="35000"/>
            </a:spcAft>
            <a:buNone/>
          </a:pPr>
          <a:r>
            <a:rPr lang="es-ES" sz="1200" kern="1200" dirty="0"/>
            <a:t>El Sistema Nacional Anticorrupción es la instancia de coordinación entre las autoridades de todos los órdenes de gobierno competentes en la prevención, detección y sanción de responsabilidades administrativas y hechos de corrupción, así como en la fiscalización y control de recursos públicos</a:t>
          </a:r>
          <a:endParaRPr lang="es-MX" sz="1200" kern="1200" dirty="0"/>
        </a:p>
      </dsp:txBody>
      <dsp:txXfrm>
        <a:off x="9540454" y="3543497"/>
        <a:ext cx="2362573" cy="106009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A7EAEB-8972-4E0A-9EF4-C1F374A50829}">
      <dsp:nvSpPr>
        <dsp:cNvPr id="0" name=""/>
        <dsp:cNvSpPr/>
      </dsp:nvSpPr>
      <dsp:spPr>
        <a:xfrm>
          <a:off x="7960589" y="4046369"/>
          <a:ext cx="1537635" cy="1002805"/>
        </a:xfrm>
        <a:custGeom>
          <a:avLst/>
          <a:gdLst/>
          <a:ahLst/>
          <a:cxnLst/>
          <a:rect l="0" t="0" r="0" b="0"/>
          <a:pathLst>
            <a:path>
              <a:moveTo>
                <a:pt x="0" y="0"/>
              </a:moveTo>
              <a:lnTo>
                <a:pt x="0" y="1002805"/>
              </a:lnTo>
              <a:lnTo>
                <a:pt x="1537635" y="1002805"/>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65993E-3ED2-4E27-83FD-0264DF739A6D}">
      <dsp:nvSpPr>
        <dsp:cNvPr id="0" name=""/>
        <dsp:cNvSpPr/>
      </dsp:nvSpPr>
      <dsp:spPr>
        <a:xfrm>
          <a:off x="5623767" y="1673062"/>
          <a:ext cx="2336821" cy="701964"/>
        </a:xfrm>
        <a:custGeom>
          <a:avLst/>
          <a:gdLst/>
          <a:ahLst/>
          <a:cxnLst/>
          <a:rect l="0" t="0" r="0" b="0"/>
          <a:pathLst>
            <a:path>
              <a:moveTo>
                <a:pt x="0" y="0"/>
              </a:moveTo>
              <a:lnTo>
                <a:pt x="0" y="350982"/>
              </a:lnTo>
              <a:lnTo>
                <a:pt x="2336821" y="350982"/>
              </a:lnTo>
              <a:lnTo>
                <a:pt x="2336821" y="70196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E60CCA-CA1F-44C4-88E5-88729A49E8A0}">
      <dsp:nvSpPr>
        <dsp:cNvPr id="0" name=""/>
        <dsp:cNvSpPr/>
      </dsp:nvSpPr>
      <dsp:spPr>
        <a:xfrm>
          <a:off x="3241226" y="4046369"/>
          <a:ext cx="91440" cy="1314384"/>
        </a:xfrm>
        <a:custGeom>
          <a:avLst/>
          <a:gdLst/>
          <a:ahLst/>
          <a:cxnLst/>
          <a:rect l="0" t="0" r="0" b="0"/>
          <a:pathLst>
            <a:path>
              <a:moveTo>
                <a:pt x="45720" y="0"/>
              </a:moveTo>
              <a:lnTo>
                <a:pt x="45720" y="1314384"/>
              </a:lnTo>
              <a:lnTo>
                <a:pt x="111847" y="1314384"/>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1FA82E-E7D2-4968-932C-58B0903769B0}">
      <dsp:nvSpPr>
        <dsp:cNvPr id="0" name=""/>
        <dsp:cNvSpPr/>
      </dsp:nvSpPr>
      <dsp:spPr>
        <a:xfrm>
          <a:off x="3286946" y="1673062"/>
          <a:ext cx="2336821" cy="701964"/>
        </a:xfrm>
        <a:custGeom>
          <a:avLst/>
          <a:gdLst/>
          <a:ahLst/>
          <a:cxnLst/>
          <a:rect l="0" t="0" r="0" b="0"/>
          <a:pathLst>
            <a:path>
              <a:moveTo>
                <a:pt x="2336821" y="0"/>
              </a:moveTo>
              <a:lnTo>
                <a:pt x="2336821" y="350982"/>
              </a:lnTo>
              <a:lnTo>
                <a:pt x="0" y="350982"/>
              </a:lnTo>
              <a:lnTo>
                <a:pt x="0" y="70196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03E682-CC49-4C41-BC9A-772C261C23FE}">
      <dsp:nvSpPr>
        <dsp:cNvPr id="0" name=""/>
        <dsp:cNvSpPr/>
      </dsp:nvSpPr>
      <dsp:spPr>
        <a:xfrm>
          <a:off x="2868909" y="1719"/>
          <a:ext cx="5509715" cy="1671342"/>
        </a:xfrm>
        <a:prstGeom prst="arc">
          <a:avLst>
            <a:gd name="adj1" fmla="val 13200000"/>
            <a:gd name="adj2" fmla="val 19200000"/>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A5FC23-304C-4AB0-B6A9-319B1C72870A}">
      <dsp:nvSpPr>
        <dsp:cNvPr id="0" name=""/>
        <dsp:cNvSpPr/>
      </dsp:nvSpPr>
      <dsp:spPr>
        <a:xfrm>
          <a:off x="2868909" y="1719"/>
          <a:ext cx="5509715" cy="1671342"/>
        </a:xfrm>
        <a:prstGeom prst="arc">
          <a:avLst>
            <a:gd name="adj1" fmla="val 2400000"/>
            <a:gd name="adj2" fmla="val 8400000"/>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317E3D-27BC-4A78-96C0-D745B7CDDA7E}">
      <dsp:nvSpPr>
        <dsp:cNvPr id="0" name=""/>
        <dsp:cNvSpPr/>
      </dsp:nvSpPr>
      <dsp:spPr>
        <a:xfrm>
          <a:off x="114052" y="302561"/>
          <a:ext cx="11019431" cy="1069659"/>
        </a:xfrm>
        <a:prstGeom prst="rect">
          <a:avLst/>
        </a:prstGeom>
        <a:noFill/>
        <a:ln w="6350" cap="flat" cmpd="sng" algn="ctr">
          <a:noFill/>
          <a:prstDash val="solid"/>
          <a:miter lim="800000"/>
        </a:ln>
        <a:effectLst/>
        <a:sp3d/>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LEY GENERAL DEL SISTEMA NACIONAL ANTICORRUPCIÓN</a:t>
          </a:r>
          <a:endParaRPr lang="es-MX" sz="3600" kern="1200" dirty="0"/>
        </a:p>
      </dsp:txBody>
      <dsp:txXfrm>
        <a:off x="114052" y="302561"/>
        <a:ext cx="11019431" cy="1069659"/>
      </dsp:txXfrm>
    </dsp:sp>
    <dsp:sp modelId="{71DF1A90-867E-4C22-8D0B-D8AEDB4A4420}">
      <dsp:nvSpPr>
        <dsp:cNvPr id="0" name=""/>
        <dsp:cNvSpPr/>
      </dsp:nvSpPr>
      <dsp:spPr>
        <a:xfrm>
          <a:off x="2451274" y="2375026"/>
          <a:ext cx="1671342" cy="1671342"/>
        </a:xfrm>
        <a:prstGeom prst="arc">
          <a:avLst>
            <a:gd name="adj1" fmla="val 13200000"/>
            <a:gd name="adj2" fmla="val 19200000"/>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1460D1-EEDA-407A-A918-3DB0AF976A6F}">
      <dsp:nvSpPr>
        <dsp:cNvPr id="0" name=""/>
        <dsp:cNvSpPr/>
      </dsp:nvSpPr>
      <dsp:spPr>
        <a:xfrm>
          <a:off x="2451274" y="2375026"/>
          <a:ext cx="1671342" cy="1671342"/>
        </a:xfrm>
        <a:prstGeom prst="arc">
          <a:avLst>
            <a:gd name="adj1" fmla="val 2400000"/>
            <a:gd name="adj2" fmla="val 8400000"/>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75A2F66-852E-4B67-BFFF-A670292A5863}">
      <dsp:nvSpPr>
        <dsp:cNvPr id="0" name=""/>
        <dsp:cNvSpPr/>
      </dsp:nvSpPr>
      <dsp:spPr>
        <a:xfrm>
          <a:off x="1615603" y="2675868"/>
          <a:ext cx="3342685" cy="1069659"/>
        </a:xfrm>
        <a:prstGeom prst="rect">
          <a:avLst/>
        </a:prstGeom>
        <a:noFill/>
        <a:ln w="6350" cap="flat" cmpd="sng" algn="ctr">
          <a:noFill/>
          <a:prstDash val="solid"/>
          <a:miter lim="800000"/>
        </a:ln>
        <a:effectLst/>
        <a:sp3d/>
      </dsp:spPr>
      <dsp:style>
        <a:lnRef idx="1">
          <a:scrgbClr r="0" g="0" b="0"/>
        </a:lnRef>
        <a:fillRef idx="1">
          <a:scrgbClr r="0" g="0" b="0"/>
        </a:fillRef>
        <a:effectRef idx="2">
          <a:scrgbClr r="0" g="0" b="0"/>
        </a:effectRef>
        <a:fontRef idx="minor"/>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s-MX" sz="3200" kern="1200" dirty="0"/>
            <a:t>Objeto</a:t>
          </a:r>
        </a:p>
      </dsp:txBody>
      <dsp:txXfrm>
        <a:off x="1615603" y="2675868"/>
        <a:ext cx="3342685" cy="1069659"/>
      </dsp:txXfrm>
    </dsp:sp>
    <dsp:sp modelId="{CCD18141-AC78-4CAE-BB27-C4F90D558BA1}">
      <dsp:nvSpPr>
        <dsp:cNvPr id="0" name=""/>
        <dsp:cNvSpPr/>
      </dsp:nvSpPr>
      <dsp:spPr>
        <a:xfrm>
          <a:off x="3114772" y="4783718"/>
          <a:ext cx="1985839" cy="2139469"/>
        </a:xfrm>
        <a:prstGeom prst="arc">
          <a:avLst>
            <a:gd name="adj1" fmla="val 13200000"/>
            <a:gd name="adj2" fmla="val 19200000"/>
          </a:avLst>
        </a:prstGeom>
        <a:solidFill>
          <a:schemeClr val="lt1"/>
        </a:solidFill>
        <a:ln w="127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sp>
    <dsp:sp modelId="{AF5CD16F-637A-48D2-A18F-8E8F67647A99}">
      <dsp:nvSpPr>
        <dsp:cNvPr id="0" name=""/>
        <dsp:cNvSpPr/>
      </dsp:nvSpPr>
      <dsp:spPr>
        <a:xfrm>
          <a:off x="3114772" y="4783718"/>
          <a:ext cx="1985839" cy="2139469"/>
        </a:xfrm>
        <a:prstGeom prst="arc">
          <a:avLst>
            <a:gd name="adj1" fmla="val 2400000"/>
            <a:gd name="adj2" fmla="val 8400000"/>
          </a:avLst>
        </a:prstGeom>
        <a:solidFill>
          <a:schemeClr val="lt1"/>
        </a:solidFill>
        <a:ln w="127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sp>
    <dsp:sp modelId="{F791F56D-515D-4664-9394-00B4ACF61E76}">
      <dsp:nvSpPr>
        <dsp:cNvPr id="0" name=""/>
        <dsp:cNvSpPr/>
      </dsp:nvSpPr>
      <dsp:spPr>
        <a:xfrm>
          <a:off x="2121853" y="5168822"/>
          <a:ext cx="3971679" cy="1369260"/>
        </a:xfrm>
        <a:prstGeom prst="rect">
          <a:avLst/>
        </a:prstGeom>
        <a:noFill/>
        <a:ln w="6350" cap="flat" cmpd="sng" algn="ctr">
          <a:noFill/>
          <a:prstDash val="solid"/>
          <a:miter lim="800000"/>
        </a:ln>
        <a:effectLst/>
        <a:sp3d/>
      </dsp:spPr>
      <dsp:style>
        <a:lnRef idx="1">
          <a:scrgbClr r="0" g="0" b="0"/>
        </a:lnRef>
        <a:fillRef idx="1">
          <a:scrgbClr r="0" g="0" b="0"/>
        </a:fillRef>
        <a:effectRef idx="2">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b="1" kern="1200" dirty="0"/>
            <a:t>Establecer las bases de coordinación entre la Federación, las entidades federativas, los municipios y las alcaldías de la Ciudad de México, para el funcionamiento del Sistema Nacional, para que las autoridades competentes prevengan, investiguen y sancionen las faltas administrativas y los hechos de corrupción.</a:t>
          </a:r>
        </a:p>
      </dsp:txBody>
      <dsp:txXfrm>
        <a:off x="2121853" y="5168822"/>
        <a:ext cx="3971679" cy="1369260"/>
      </dsp:txXfrm>
    </dsp:sp>
    <dsp:sp modelId="{D69992A9-D317-4E4F-BBAF-077F7F9D6AA2}">
      <dsp:nvSpPr>
        <dsp:cNvPr id="0" name=""/>
        <dsp:cNvSpPr/>
      </dsp:nvSpPr>
      <dsp:spPr>
        <a:xfrm>
          <a:off x="7124917" y="2375026"/>
          <a:ext cx="1671342" cy="1671342"/>
        </a:xfrm>
        <a:prstGeom prst="arc">
          <a:avLst>
            <a:gd name="adj1" fmla="val 13200000"/>
            <a:gd name="adj2" fmla="val 19200000"/>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9F2AF51-BAD3-48DC-8F37-2B158C621A3E}">
      <dsp:nvSpPr>
        <dsp:cNvPr id="0" name=""/>
        <dsp:cNvSpPr/>
      </dsp:nvSpPr>
      <dsp:spPr>
        <a:xfrm>
          <a:off x="7124917" y="2375026"/>
          <a:ext cx="1671342" cy="1671342"/>
        </a:xfrm>
        <a:prstGeom prst="arc">
          <a:avLst>
            <a:gd name="adj1" fmla="val 2400000"/>
            <a:gd name="adj2" fmla="val 8400000"/>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0B624B-651C-4686-A164-018A433E60FB}">
      <dsp:nvSpPr>
        <dsp:cNvPr id="0" name=""/>
        <dsp:cNvSpPr/>
      </dsp:nvSpPr>
      <dsp:spPr>
        <a:xfrm>
          <a:off x="6289246" y="2675868"/>
          <a:ext cx="3342685" cy="1069659"/>
        </a:xfrm>
        <a:prstGeom prst="rect">
          <a:avLst/>
        </a:prstGeom>
        <a:noFill/>
        <a:ln w="6350" cap="flat" cmpd="sng" algn="ctr">
          <a:noFill/>
          <a:prstDash val="solid"/>
          <a:miter lim="800000"/>
        </a:ln>
        <a:effectLst/>
        <a:sp3d/>
      </dsp:spPr>
      <dsp:style>
        <a:lnRef idx="1">
          <a:scrgbClr r="0" g="0" b="0"/>
        </a:lnRef>
        <a:fillRef idx="1">
          <a:scrgbClr r="0" g="0" b="0"/>
        </a:fillRef>
        <a:effectRef idx="2">
          <a:scrgbClr r="0" g="0" b="0"/>
        </a:effectRef>
        <a:fontRef idx="minor"/>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MX" sz="2800" kern="1200" dirty="0"/>
            <a:t>Aplicación</a:t>
          </a:r>
          <a:endParaRPr lang="es-MX" sz="1100" kern="1200" dirty="0"/>
        </a:p>
      </dsp:txBody>
      <dsp:txXfrm>
        <a:off x="6289246" y="2675868"/>
        <a:ext cx="3342685" cy="1069659"/>
      </dsp:txXfrm>
    </dsp:sp>
    <dsp:sp modelId="{6B28FE35-59CB-4891-93FD-03516AB87198}">
      <dsp:nvSpPr>
        <dsp:cNvPr id="0" name=""/>
        <dsp:cNvSpPr/>
      </dsp:nvSpPr>
      <dsp:spPr>
        <a:xfrm>
          <a:off x="9297663" y="4748333"/>
          <a:ext cx="1671342" cy="1671342"/>
        </a:xfrm>
        <a:prstGeom prst="arc">
          <a:avLst>
            <a:gd name="adj1" fmla="val 13200000"/>
            <a:gd name="adj2" fmla="val 19200000"/>
          </a:avLst>
        </a:prstGeom>
        <a:solidFill>
          <a:schemeClr val="lt1"/>
        </a:solidFill>
        <a:ln w="127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sp>
    <dsp:sp modelId="{984DBBF5-764D-4B8F-9C86-C13F04023D15}">
      <dsp:nvSpPr>
        <dsp:cNvPr id="0" name=""/>
        <dsp:cNvSpPr/>
      </dsp:nvSpPr>
      <dsp:spPr>
        <a:xfrm>
          <a:off x="9297663" y="4748333"/>
          <a:ext cx="1671342" cy="1671342"/>
        </a:xfrm>
        <a:prstGeom prst="arc">
          <a:avLst>
            <a:gd name="adj1" fmla="val 2400000"/>
            <a:gd name="adj2" fmla="val 8400000"/>
          </a:avLst>
        </a:prstGeom>
        <a:solidFill>
          <a:schemeClr val="lt1"/>
        </a:solidFill>
        <a:ln w="127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sp>
    <dsp:sp modelId="{811EFF8C-E5D7-4604-A87C-393BB801C544}">
      <dsp:nvSpPr>
        <dsp:cNvPr id="0" name=""/>
        <dsp:cNvSpPr/>
      </dsp:nvSpPr>
      <dsp:spPr>
        <a:xfrm>
          <a:off x="8461992" y="5049175"/>
          <a:ext cx="3342685" cy="1069659"/>
        </a:xfrm>
        <a:prstGeom prst="rect">
          <a:avLst/>
        </a:prstGeom>
        <a:noFill/>
        <a:ln w="6350" cap="flat" cmpd="sng" algn="ctr">
          <a:noFill/>
          <a:prstDash val="solid"/>
          <a:miter lim="800000"/>
        </a:ln>
        <a:effectLst/>
        <a:sp3d/>
      </dsp:spPr>
      <dsp:style>
        <a:lnRef idx="1">
          <a:scrgbClr r="0" g="0" b="0"/>
        </a:lnRef>
        <a:fillRef idx="1">
          <a:scrgbClr r="0" g="0" b="0"/>
        </a:fillRef>
        <a:effectRef idx="2">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b="1" kern="1200" dirty="0"/>
            <a:t>A las autoridades de todos los órdenes de gobierno vinculadas a la prevención, detección y sanción de faltas administrativas y hechos de corrupción, así como en la fiscalización y control de recursos públicos.</a:t>
          </a:r>
        </a:p>
      </dsp:txBody>
      <dsp:txXfrm>
        <a:off x="8461992" y="5049175"/>
        <a:ext cx="3342685" cy="106965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008723-382C-45F3-802F-262064C5713D}">
      <dsp:nvSpPr>
        <dsp:cNvPr id="0" name=""/>
        <dsp:cNvSpPr/>
      </dsp:nvSpPr>
      <dsp:spPr>
        <a:xfrm>
          <a:off x="11561" y="3167504"/>
          <a:ext cx="2906312" cy="1453156"/>
        </a:xfrm>
        <a:prstGeom prst="roundRect">
          <a:avLst>
            <a:gd name="adj" fmla="val 10000"/>
          </a:avLst>
        </a:prstGeom>
        <a:solidFill>
          <a:schemeClr val="lt1"/>
        </a:solidFill>
        <a:ln w="127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es-MX" sz="4000" b="1" kern="1200" dirty="0">
              <a:solidFill>
                <a:schemeClr val="tx1"/>
              </a:solidFill>
            </a:rPr>
            <a:t>LGSNA</a:t>
          </a:r>
        </a:p>
      </dsp:txBody>
      <dsp:txXfrm>
        <a:off x="54122" y="3210065"/>
        <a:ext cx="2821190" cy="1368034"/>
      </dsp:txXfrm>
    </dsp:sp>
    <dsp:sp modelId="{A1E91078-5E37-4EB8-8AE9-601CF9412AC1}">
      <dsp:nvSpPr>
        <dsp:cNvPr id="0" name=""/>
        <dsp:cNvSpPr/>
      </dsp:nvSpPr>
      <dsp:spPr>
        <a:xfrm rot="17735927">
          <a:off x="2153828" y="2664035"/>
          <a:ext cx="2690615" cy="33585"/>
        </a:xfrm>
        <a:custGeom>
          <a:avLst/>
          <a:gdLst/>
          <a:ahLst/>
          <a:cxnLst/>
          <a:rect l="0" t="0" r="0" b="0"/>
          <a:pathLst>
            <a:path>
              <a:moveTo>
                <a:pt x="0" y="16792"/>
              </a:moveTo>
              <a:lnTo>
                <a:pt x="2690615" y="16792"/>
              </a:lnTo>
            </a:path>
          </a:pathLst>
        </a:custGeom>
        <a:noFill/>
        <a:ln w="635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s-MX" sz="900" b="1" kern="1200">
            <a:solidFill>
              <a:schemeClr val="tx1"/>
            </a:solidFill>
          </a:endParaRPr>
        </a:p>
      </dsp:txBody>
      <dsp:txXfrm>
        <a:off x="3431871" y="2613562"/>
        <a:ext cx="134530" cy="134530"/>
      </dsp:txXfrm>
    </dsp:sp>
    <dsp:sp modelId="{E657F1AC-CE2C-42C6-AFF5-4D50ADD61FB2}">
      <dsp:nvSpPr>
        <dsp:cNvPr id="0" name=""/>
        <dsp:cNvSpPr/>
      </dsp:nvSpPr>
      <dsp:spPr>
        <a:xfrm>
          <a:off x="4080399" y="740995"/>
          <a:ext cx="2906312" cy="1453156"/>
        </a:xfrm>
        <a:prstGeom prst="roundRect">
          <a:avLst>
            <a:gd name="adj" fmla="val 10000"/>
          </a:avLst>
        </a:prstGeom>
        <a:solidFill>
          <a:schemeClr val="lt1"/>
        </a:solidFill>
        <a:ln w="1270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MX" sz="2800" b="1" kern="1200" dirty="0">
              <a:solidFill>
                <a:schemeClr val="tx1"/>
              </a:solidFill>
            </a:rPr>
            <a:t>Título primero</a:t>
          </a:r>
        </a:p>
      </dsp:txBody>
      <dsp:txXfrm>
        <a:off x="4122960" y="783556"/>
        <a:ext cx="2821190" cy="1368034"/>
      </dsp:txXfrm>
    </dsp:sp>
    <dsp:sp modelId="{D47ECEC3-3E54-4434-967F-E9A9DFE904CF}">
      <dsp:nvSpPr>
        <dsp:cNvPr id="0" name=""/>
        <dsp:cNvSpPr/>
      </dsp:nvSpPr>
      <dsp:spPr>
        <a:xfrm>
          <a:off x="6986712" y="1450780"/>
          <a:ext cx="1162525" cy="33585"/>
        </a:xfrm>
        <a:custGeom>
          <a:avLst/>
          <a:gdLst/>
          <a:ahLst/>
          <a:cxnLst/>
          <a:rect l="0" t="0" r="0" b="0"/>
          <a:pathLst>
            <a:path>
              <a:moveTo>
                <a:pt x="0" y="16792"/>
              </a:moveTo>
              <a:lnTo>
                <a:pt x="1162525" y="16792"/>
              </a:lnTo>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s-MX" sz="700" b="1" kern="1200">
            <a:solidFill>
              <a:schemeClr val="tx1"/>
            </a:solidFill>
          </a:endParaRPr>
        </a:p>
      </dsp:txBody>
      <dsp:txXfrm>
        <a:off x="7538911" y="1438510"/>
        <a:ext cx="58126" cy="58126"/>
      </dsp:txXfrm>
    </dsp:sp>
    <dsp:sp modelId="{8CFB45E8-D1A7-4888-9578-3CB37F6ED2C5}">
      <dsp:nvSpPr>
        <dsp:cNvPr id="0" name=""/>
        <dsp:cNvSpPr/>
      </dsp:nvSpPr>
      <dsp:spPr>
        <a:xfrm>
          <a:off x="8149237" y="740995"/>
          <a:ext cx="3813373" cy="1453156"/>
        </a:xfrm>
        <a:prstGeom prst="roundRect">
          <a:avLst>
            <a:gd name="adj" fmla="val 10000"/>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MX" sz="1600" b="1" kern="1200">
              <a:solidFill>
                <a:schemeClr val="tx1"/>
              </a:solidFill>
            </a:rPr>
            <a:t>Disposiciones Generales: Considera el Objeto de la Ley y los Principios que rigen el servicio público.</a:t>
          </a:r>
          <a:endParaRPr lang="es-MX" sz="1600" b="1" kern="1200" dirty="0">
            <a:solidFill>
              <a:schemeClr val="tx1"/>
            </a:solidFill>
          </a:endParaRPr>
        </a:p>
      </dsp:txBody>
      <dsp:txXfrm>
        <a:off x="8191798" y="783556"/>
        <a:ext cx="3728251" cy="1368034"/>
      </dsp:txXfrm>
    </dsp:sp>
    <dsp:sp modelId="{839105ED-6395-4BA0-BC09-3A0F98E4DE4F}">
      <dsp:nvSpPr>
        <dsp:cNvPr id="0" name=""/>
        <dsp:cNvSpPr/>
      </dsp:nvSpPr>
      <dsp:spPr>
        <a:xfrm>
          <a:off x="2917874" y="3877290"/>
          <a:ext cx="1162525" cy="33585"/>
        </a:xfrm>
        <a:custGeom>
          <a:avLst/>
          <a:gdLst/>
          <a:ahLst/>
          <a:cxnLst/>
          <a:rect l="0" t="0" r="0" b="0"/>
          <a:pathLst>
            <a:path>
              <a:moveTo>
                <a:pt x="0" y="16792"/>
              </a:moveTo>
              <a:lnTo>
                <a:pt x="1162525" y="16792"/>
              </a:lnTo>
            </a:path>
          </a:pathLst>
        </a:custGeom>
        <a:noFill/>
        <a:ln w="635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s-MX" sz="700" b="1" kern="1200">
            <a:solidFill>
              <a:schemeClr val="tx1"/>
            </a:solidFill>
          </a:endParaRPr>
        </a:p>
      </dsp:txBody>
      <dsp:txXfrm>
        <a:off x="3470073" y="3865019"/>
        <a:ext cx="58126" cy="58126"/>
      </dsp:txXfrm>
    </dsp:sp>
    <dsp:sp modelId="{929EBF82-9150-4E4F-BBE5-EAB63A82D896}">
      <dsp:nvSpPr>
        <dsp:cNvPr id="0" name=""/>
        <dsp:cNvSpPr/>
      </dsp:nvSpPr>
      <dsp:spPr>
        <a:xfrm>
          <a:off x="4080399" y="3167504"/>
          <a:ext cx="2906312" cy="1453156"/>
        </a:xfrm>
        <a:prstGeom prst="roundRect">
          <a:avLst>
            <a:gd name="adj" fmla="val 10000"/>
          </a:avLst>
        </a:prstGeom>
        <a:solidFill>
          <a:schemeClr val="lt1"/>
        </a:solidFill>
        <a:ln w="1270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MX" sz="2800" b="1" kern="1200">
              <a:solidFill>
                <a:schemeClr val="tx1"/>
              </a:solidFill>
            </a:rPr>
            <a:t>Título segundo</a:t>
          </a:r>
          <a:endParaRPr lang="es-MX" sz="2800" b="1" kern="1200" dirty="0">
            <a:solidFill>
              <a:schemeClr val="tx1"/>
            </a:solidFill>
          </a:endParaRPr>
        </a:p>
      </dsp:txBody>
      <dsp:txXfrm>
        <a:off x="4122960" y="3210065"/>
        <a:ext cx="2821190" cy="1368034"/>
      </dsp:txXfrm>
    </dsp:sp>
    <dsp:sp modelId="{569BE524-0490-4AD1-96B1-0C5C37471EAC}">
      <dsp:nvSpPr>
        <dsp:cNvPr id="0" name=""/>
        <dsp:cNvSpPr/>
      </dsp:nvSpPr>
      <dsp:spPr>
        <a:xfrm>
          <a:off x="6986712" y="3877290"/>
          <a:ext cx="1162525" cy="33585"/>
        </a:xfrm>
        <a:custGeom>
          <a:avLst/>
          <a:gdLst/>
          <a:ahLst/>
          <a:cxnLst/>
          <a:rect l="0" t="0" r="0" b="0"/>
          <a:pathLst>
            <a:path>
              <a:moveTo>
                <a:pt x="0" y="16792"/>
              </a:moveTo>
              <a:lnTo>
                <a:pt x="1162525" y="16792"/>
              </a:lnTo>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s-MX" sz="700" b="1" kern="1200">
            <a:solidFill>
              <a:schemeClr val="tx1"/>
            </a:solidFill>
          </a:endParaRPr>
        </a:p>
      </dsp:txBody>
      <dsp:txXfrm>
        <a:off x="7538911" y="3865019"/>
        <a:ext cx="58126" cy="58126"/>
      </dsp:txXfrm>
    </dsp:sp>
    <dsp:sp modelId="{661A0879-7AAF-4C3C-B236-1B74B10561AD}">
      <dsp:nvSpPr>
        <dsp:cNvPr id="0" name=""/>
        <dsp:cNvSpPr/>
      </dsp:nvSpPr>
      <dsp:spPr>
        <a:xfrm>
          <a:off x="8149237" y="2979684"/>
          <a:ext cx="4031201" cy="1828797"/>
        </a:xfrm>
        <a:prstGeom prst="roundRect">
          <a:avLst>
            <a:gd name="adj" fmla="val 10000"/>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ES" sz="1600" b="1" kern="1200" dirty="0">
              <a:solidFill>
                <a:schemeClr val="tx1"/>
              </a:solidFill>
            </a:rPr>
            <a:t>Del Sistema Nacional Anticorrupción, habla del Objeto, funciones e integración, del SNA, del Comité Coordinador y de Participación Ciudadana, de la Secretaría Ejecutiva del SNA, de la Comisión Ejecutiva, el Secretario Técnico y los Sistemas Locales Anticorrupción.</a:t>
          </a:r>
          <a:endParaRPr lang="es-MX" sz="1600" b="1" kern="1200" dirty="0">
            <a:solidFill>
              <a:schemeClr val="tx1"/>
            </a:solidFill>
          </a:endParaRPr>
        </a:p>
      </dsp:txBody>
      <dsp:txXfrm>
        <a:off x="8202801" y="3033248"/>
        <a:ext cx="3924073" cy="1721669"/>
      </dsp:txXfrm>
    </dsp:sp>
    <dsp:sp modelId="{27920177-3A62-4E8F-B16E-8014134077DE}">
      <dsp:nvSpPr>
        <dsp:cNvPr id="0" name=""/>
        <dsp:cNvSpPr/>
      </dsp:nvSpPr>
      <dsp:spPr>
        <a:xfrm rot="3980743">
          <a:off x="2026858" y="5240314"/>
          <a:ext cx="2976091" cy="33585"/>
        </a:xfrm>
        <a:custGeom>
          <a:avLst/>
          <a:gdLst/>
          <a:ahLst/>
          <a:cxnLst/>
          <a:rect l="0" t="0" r="0" b="0"/>
          <a:pathLst>
            <a:path>
              <a:moveTo>
                <a:pt x="0" y="16792"/>
              </a:moveTo>
              <a:lnTo>
                <a:pt x="2976091" y="16792"/>
              </a:lnTo>
            </a:path>
          </a:pathLst>
        </a:custGeom>
        <a:noFill/>
        <a:ln w="635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s-MX" sz="900" b="1" kern="1200">
            <a:solidFill>
              <a:schemeClr val="tx1"/>
            </a:solidFill>
          </a:endParaRPr>
        </a:p>
      </dsp:txBody>
      <dsp:txXfrm>
        <a:off x="3440501" y="5182705"/>
        <a:ext cx="148804" cy="148804"/>
      </dsp:txXfrm>
    </dsp:sp>
    <dsp:sp modelId="{CF68BC3F-7392-44CF-872A-9CDFBECDFA44}">
      <dsp:nvSpPr>
        <dsp:cNvPr id="0" name=""/>
        <dsp:cNvSpPr/>
      </dsp:nvSpPr>
      <dsp:spPr>
        <a:xfrm>
          <a:off x="4111932" y="5893553"/>
          <a:ext cx="2906312" cy="1453156"/>
        </a:xfrm>
        <a:prstGeom prst="roundRect">
          <a:avLst>
            <a:gd name="adj" fmla="val 10000"/>
          </a:avLst>
        </a:prstGeom>
        <a:solidFill>
          <a:schemeClr val="lt1"/>
        </a:solidFill>
        <a:ln w="1270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MX" sz="2800" b="1" kern="1200">
              <a:solidFill>
                <a:schemeClr val="tx1"/>
              </a:solidFill>
            </a:rPr>
            <a:t>Título tercero</a:t>
          </a:r>
          <a:endParaRPr lang="es-MX" sz="2800" b="1" kern="1200" dirty="0">
            <a:solidFill>
              <a:schemeClr val="tx1"/>
            </a:solidFill>
          </a:endParaRPr>
        </a:p>
      </dsp:txBody>
      <dsp:txXfrm>
        <a:off x="4154493" y="5936114"/>
        <a:ext cx="2821190" cy="1368034"/>
      </dsp:txXfrm>
    </dsp:sp>
    <dsp:sp modelId="{1BDE5102-9C04-4217-90FF-BEF5DB406C39}">
      <dsp:nvSpPr>
        <dsp:cNvPr id="0" name=""/>
        <dsp:cNvSpPr/>
      </dsp:nvSpPr>
      <dsp:spPr>
        <a:xfrm>
          <a:off x="7018245" y="6603339"/>
          <a:ext cx="1162525" cy="33585"/>
        </a:xfrm>
        <a:custGeom>
          <a:avLst/>
          <a:gdLst/>
          <a:ahLst/>
          <a:cxnLst/>
          <a:rect l="0" t="0" r="0" b="0"/>
          <a:pathLst>
            <a:path>
              <a:moveTo>
                <a:pt x="0" y="16792"/>
              </a:moveTo>
              <a:lnTo>
                <a:pt x="1162525" y="16792"/>
              </a:lnTo>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s-MX" sz="700" b="1" kern="1200">
            <a:solidFill>
              <a:schemeClr val="tx1"/>
            </a:solidFill>
          </a:endParaRPr>
        </a:p>
      </dsp:txBody>
      <dsp:txXfrm>
        <a:off x="7570445" y="6591068"/>
        <a:ext cx="58126" cy="58126"/>
      </dsp:txXfrm>
    </dsp:sp>
    <dsp:sp modelId="{E1079FF7-73D3-4D9F-AE16-DAB7C6E284FD}">
      <dsp:nvSpPr>
        <dsp:cNvPr id="0" name=""/>
        <dsp:cNvSpPr/>
      </dsp:nvSpPr>
      <dsp:spPr>
        <a:xfrm>
          <a:off x="8180770" y="5893553"/>
          <a:ext cx="3764111" cy="1453156"/>
        </a:xfrm>
        <a:prstGeom prst="roundRect">
          <a:avLst>
            <a:gd name="adj" fmla="val 10000"/>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Font typeface="+mj-lt"/>
            <a:buNone/>
          </a:pPr>
          <a:r>
            <a:rPr lang="es-MX" sz="1600" b="1" kern="1200">
              <a:solidFill>
                <a:schemeClr val="tx1"/>
              </a:solidFill>
            </a:rPr>
            <a:t>Del Sistema Nacional de Fiscalización, habla de la integración y funcionamiento de dicho sistema.</a:t>
          </a:r>
          <a:endParaRPr lang="es-MX" sz="1600" b="1" kern="1200" dirty="0">
            <a:solidFill>
              <a:schemeClr val="tx1"/>
            </a:solidFill>
          </a:endParaRPr>
        </a:p>
      </dsp:txBody>
      <dsp:txXfrm>
        <a:off x="8223331" y="5936114"/>
        <a:ext cx="3678989" cy="136803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008723-382C-45F3-802F-262064C5713D}">
      <dsp:nvSpPr>
        <dsp:cNvPr id="0" name=""/>
        <dsp:cNvSpPr/>
      </dsp:nvSpPr>
      <dsp:spPr>
        <a:xfrm>
          <a:off x="8960" y="2627801"/>
          <a:ext cx="2700299" cy="1350149"/>
        </a:xfrm>
        <a:prstGeom prst="roundRect">
          <a:avLst>
            <a:gd name="adj" fmla="val 10000"/>
          </a:avLst>
        </a:prstGeom>
        <a:solidFill>
          <a:schemeClr val="lt1"/>
        </a:solidFill>
        <a:ln w="127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s-MX" sz="3200" b="1" kern="1200" dirty="0">
              <a:solidFill>
                <a:schemeClr val="tx1"/>
              </a:solidFill>
            </a:rPr>
            <a:t>LGSNA</a:t>
          </a:r>
        </a:p>
      </dsp:txBody>
      <dsp:txXfrm>
        <a:off x="48505" y="2667346"/>
        <a:ext cx="2621209" cy="1271059"/>
      </dsp:txXfrm>
    </dsp:sp>
    <dsp:sp modelId="{2A1EF859-7A86-49C6-B031-2A30FE5AA08D}">
      <dsp:nvSpPr>
        <dsp:cNvPr id="0" name=""/>
        <dsp:cNvSpPr/>
      </dsp:nvSpPr>
      <dsp:spPr>
        <a:xfrm rot="17589124">
          <a:off x="1842114" y="1970580"/>
          <a:ext cx="2857968" cy="36790"/>
        </a:xfrm>
        <a:custGeom>
          <a:avLst/>
          <a:gdLst/>
          <a:ahLst/>
          <a:cxnLst/>
          <a:rect l="0" t="0" r="0" b="0"/>
          <a:pathLst>
            <a:path>
              <a:moveTo>
                <a:pt x="0" y="18395"/>
              </a:moveTo>
              <a:lnTo>
                <a:pt x="2857968" y="18395"/>
              </a:lnTo>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s-MX" sz="1000" b="1" kern="1200">
            <a:solidFill>
              <a:schemeClr val="tx1"/>
            </a:solidFill>
          </a:endParaRPr>
        </a:p>
      </dsp:txBody>
      <dsp:txXfrm>
        <a:off x="3199649" y="1917526"/>
        <a:ext cx="142898" cy="142898"/>
      </dsp:txXfrm>
    </dsp:sp>
    <dsp:sp modelId="{25B38D23-402E-439A-BD49-2E33BD7D91F7}">
      <dsp:nvSpPr>
        <dsp:cNvPr id="0" name=""/>
        <dsp:cNvSpPr/>
      </dsp:nvSpPr>
      <dsp:spPr>
        <a:xfrm>
          <a:off x="3832936" y="0"/>
          <a:ext cx="2700299" cy="1350149"/>
        </a:xfrm>
        <a:prstGeom prst="roundRect">
          <a:avLst>
            <a:gd name="adj" fmla="val 10000"/>
          </a:avLst>
        </a:prstGeom>
        <a:solidFill>
          <a:schemeClr val="lt1"/>
        </a:solidFill>
        <a:ln w="127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s-MX" sz="3200" b="1" kern="1200" dirty="0">
              <a:solidFill>
                <a:schemeClr val="tx1"/>
              </a:solidFill>
            </a:rPr>
            <a:t>Título cuarto</a:t>
          </a:r>
        </a:p>
      </dsp:txBody>
      <dsp:txXfrm>
        <a:off x="3872481" y="39545"/>
        <a:ext cx="2621209" cy="1271059"/>
      </dsp:txXfrm>
    </dsp:sp>
    <dsp:sp modelId="{27F561D4-D6AB-43E2-B029-EFD86A2B0758}">
      <dsp:nvSpPr>
        <dsp:cNvPr id="0" name=""/>
        <dsp:cNvSpPr/>
      </dsp:nvSpPr>
      <dsp:spPr>
        <a:xfrm>
          <a:off x="6533236" y="656679"/>
          <a:ext cx="1080119" cy="36790"/>
        </a:xfrm>
        <a:custGeom>
          <a:avLst/>
          <a:gdLst/>
          <a:ahLst/>
          <a:cxnLst/>
          <a:rect l="0" t="0" r="0" b="0"/>
          <a:pathLst>
            <a:path>
              <a:moveTo>
                <a:pt x="0" y="18395"/>
              </a:moveTo>
              <a:lnTo>
                <a:pt x="1080119" y="18395"/>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b="1" kern="1200">
            <a:solidFill>
              <a:schemeClr val="tx1"/>
            </a:solidFill>
          </a:endParaRPr>
        </a:p>
      </dsp:txBody>
      <dsp:txXfrm>
        <a:off x="7046293" y="648071"/>
        <a:ext cx="54005" cy="54005"/>
      </dsp:txXfrm>
    </dsp:sp>
    <dsp:sp modelId="{7A50690B-1220-4DEC-84E0-340362DAEE22}">
      <dsp:nvSpPr>
        <dsp:cNvPr id="0" name=""/>
        <dsp:cNvSpPr/>
      </dsp:nvSpPr>
      <dsp:spPr>
        <a:xfrm>
          <a:off x="7613356" y="0"/>
          <a:ext cx="4241766" cy="1350149"/>
        </a:xfrm>
        <a:prstGeom prst="roundRect">
          <a:avLst>
            <a:gd name="adj" fmla="val 10000"/>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Font typeface="+mj-lt"/>
            <a:buNone/>
          </a:pPr>
          <a:r>
            <a:rPr lang="es-MX" sz="1800" b="1" kern="1200" dirty="0">
              <a:solidFill>
                <a:schemeClr val="tx1"/>
              </a:solidFill>
            </a:rPr>
            <a:t>De la Plataforma Digital Nacional (PDN), señala las bases de su funcionamiento, obligaciones y atribuciones de dicha plataforma.</a:t>
          </a:r>
        </a:p>
      </dsp:txBody>
      <dsp:txXfrm>
        <a:off x="7652901" y="39545"/>
        <a:ext cx="4162676" cy="1271059"/>
      </dsp:txXfrm>
    </dsp:sp>
    <dsp:sp modelId="{9C87F692-93C1-4744-9AB0-2B0B1A9E8CC3}">
      <dsp:nvSpPr>
        <dsp:cNvPr id="0" name=""/>
        <dsp:cNvSpPr/>
      </dsp:nvSpPr>
      <dsp:spPr>
        <a:xfrm>
          <a:off x="2709260" y="3284480"/>
          <a:ext cx="1080119" cy="36790"/>
        </a:xfrm>
        <a:custGeom>
          <a:avLst/>
          <a:gdLst/>
          <a:ahLst/>
          <a:cxnLst/>
          <a:rect l="0" t="0" r="0" b="0"/>
          <a:pathLst>
            <a:path>
              <a:moveTo>
                <a:pt x="0" y="18395"/>
              </a:moveTo>
              <a:lnTo>
                <a:pt x="1080119" y="18395"/>
              </a:lnTo>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b="1" kern="1200">
            <a:solidFill>
              <a:schemeClr val="tx1"/>
            </a:solidFill>
          </a:endParaRPr>
        </a:p>
      </dsp:txBody>
      <dsp:txXfrm>
        <a:off x="3222317" y="3275873"/>
        <a:ext cx="54005" cy="54005"/>
      </dsp:txXfrm>
    </dsp:sp>
    <dsp:sp modelId="{1BDE1D3D-D66E-4C30-9077-495D8662E89E}">
      <dsp:nvSpPr>
        <dsp:cNvPr id="0" name=""/>
        <dsp:cNvSpPr/>
      </dsp:nvSpPr>
      <dsp:spPr>
        <a:xfrm>
          <a:off x="3789380" y="2627801"/>
          <a:ext cx="2700299" cy="1350149"/>
        </a:xfrm>
        <a:prstGeom prst="roundRect">
          <a:avLst>
            <a:gd name="adj" fmla="val 10000"/>
          </a:avLst>
        </a:prstGeom>
        <a:solidFill>
          <a:schemeClr val="lt1"/>
        </a:solidFill>
        <a:ln w="127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s-MX" sz="3200" b="1" kern="1200" dirty="0">
              <a:solidFill>
                <a:schemeClr val="tx1"/>
              </a:solidFill>
            </a:rPr>
            <a:t>Título quinto</a:t>
          </a:r>
        </a:p>
      </dsp:txBody>
      <dsp:txXfrm>
        <a:off x="3828925" y="2667346"/>
        <a:ext cx="2621209" cy="1271059"/>
      </dsp:txXfrm>
    </dsp:sp>
    <dsp:sp modelId="{DE125494-A66A-40A1-B5DD-4606361DE74A}">
      <dsp:nvSpPr>
        <dsp:cNvPr id="0" name=""/>
        <dsp:cNvSpPr/>
      </dsp:nvSpPr>
      <dsp:spPr>
        <a:xfrm>
          <a:off x="6489680" y="3284480"/>
          <a:ext cx="1080119" cy="36790"/>
        </a:xfrm>
        <a:custGeom>
          <a:avLst/>
          <a:gdLst/>
          <a:ahLst/>
          <a:cxnLst/>
          <a:rect l="0" t="0" r="0" b="0"/>
          <a:pathLst>
            <a:path>
              <a:moveTo>
                <a:pt x="0" y="18395"/>
              </a:moveTo>
              <a:lnTo>
                <a:pt x="1080119" y="18395"/>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b="1" kern="1200">
            <a:solidFill>
              <a:schemeClr val="tx1"/>
            </a:solidFill>
          </a:endParaRPr>
        </a:p>
      </dsp:txBody>
      <dsp:txXfrm>
        <a:off x="7002737" y="3275873"/>
        <a:ext cx="54005" cy="54005"/>
      </dsp:txXfrm>
    </dsp:sp>
    <dsp:sp modelId="{97FE412E-F1B4-4D22-966D-A016BFB9113C}">
      <dsp:nvSpPr>
        <dsp:cNvPr id="0" name=""/>
        <dsp:cNvSpPr/>
      </dsp:nvSpPr>
      <dsp:spPr>
        <a:xfrm>
          <a:off x="7569800" y="2522482"/>
          <a:ext cx="4282162" cy="1560786"/>
        </a:xfrm>
        <a:prstGeom prst="roundRect">
          <a:avLst>
            <a:gd name="adj" fmla="val 10000"/>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Font typeface="+mj-lt"/>
            <a:buNone/>
          </a:pPr>
          <a:r>
            <a:rPr lang="es-MX" sz="1800" b="1" kern="1200" dirty="0">
              <a:solidFill>
                <a:schemeClr val="tx1"/>
              </a:solidFill>
            </a:rPr>
            <a:t>De las recomendaciones del Comité Coordinador, que señala los procesos por los cuales el Comité Coordinador solicita los proyectos de recomendaciones para la integración del informe anual.</a:t>
          </a:r>
        </a:p>
      </dsp:txBody>
      <dsp:txXfrm>
        <a:off x="7615514" y="2568196"/>
        <a:ext cx="4190734" cy="1469358"/>
      </dsp:txXfrm>
    </dsp:sp>
    <dsp:sp modelId="{48491934-E887-4EDD-806E-0E47687B1F3E}">
      <dsp:nvSpPr>
        <dsp:cNvPr id="0" name=""/>
        <dsp:cNvSpPr/>
      </dsp:nvSpPr>
      <dsp:spPr>
        <a:xfrm rot="3970201">
          <a:off x="1912618" y="4507227"/>
          <a:ext cx="2673405" cy="36790"/>
        </a:xfrm>
        <a:custGeom>
          <a:avLst/>
          <a:gdLst/>
          <a:ahLst/>
          <a:cxnLst/>
          <a:rect l="0" t="0" r="0" b="0"/>
          <a:pathLst>
            <a:path>
              <a:moveTo>
                <a:pt x="0" y="18395"/>
              </a:moveTo>
              <a:lnTo>
                <a:pt x="2673405" y="18395"/>
              </a:lnTo>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s-MX" sz="900" b="1" kern="1200">
            <a:solidFill>
              <a:schemeClr val="tx1"/>
            </a:solidFill>
          </a:endParaRPr>
        </a:p>
      </dsp:txBody>
      <dsp:txXfrm>
        <a:off x="3182485" y="4458787"/>
        <a:ext cx="133670" cy="133670"/>
      </dsp:txXfrm>
    </dsp:sp>
    <dsp:sp modelId="{0577A4F5-6E71-4E21-B46D-B39902896CB7}">
      <dsp:nvSpPr>
        <dsp:cNvPr id="0" name=""/>
        <dsp:cNvSpPr/>
      </dsp:nvSpPr>
      <dsp:spPr>
        <a:xfrm>
          <a:off x="3789380" y="5073293"/>
          <a:ext cx="2700299" cy="1350149"/>
        </a:xfrm>
        <a:prstGeom prst="roundRect">
          <a:avLst>
            <a:gd name="adj" fmla="val 10000"/>
          </a:avLst>
        </a:prstGeom>
        <a:solidFill>
          <a:schemeClr val="lt1"/>
        </a:solidFill>
        <a:ln w="127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s-MX" sz="3200" b="1" kern="1200" dirty="0">
              <a:solidFill>
                <a:schemeClr val="tx1"/>
              </a:solidFill>
            </a:rPr>
            <a:t>Transitorios</a:t>
          </a:r>
        </a:p>
      </dsp:txBody>
      <dsp:txXfrm>
        <a:off x="3828925" y="5112838"/>
        <a:ext cx="2621209" cy="1271059"/>
      </dsp:txXfrm>
    </dsp:sp>
    <dsp:sp modelId="{3A333875-4BBD-478E-8C6A-113D65ED9566}">
      <dsp:nvSpPr>
        <dsp:cNvPr id="0" name=""/>
        <dsp:cNvSpPr/>
      </dsp:nvSpPr>
      <dsp:spPr>
        <a:xfrm rot="21515663">
          <a:off x="6489518" y="5716722"/>
          <a:ext cx="1080445" cy="36790"/>
        </a:xfrm>
        <a:custGeom>
          <a:avLst/>
          <a:gdLst/>
          <a:ahLst/>
          <a:cxnLst/>
          <a:rect l="0" t="0" r="0" b="0"/>
          <a:pathLst>
            <a:path>
              <a:moveTo>
                <a:pt x="0" y="18395"/>
              </a:moveTo>
              <a:lnTo>
                <a:pt x="1080445" y="18395"/>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b="1" kern="1200">
            <a:solidFill>
              <a:schemeClr val="tx1"/>
            </a:solidFill>
          </a:endParaRPr>
        </a:p>
      </dsp:txBody>
      <dsp:txXfrm>
        <a:off x="7002729" y="5708106"/>
        <a:ext cx="54022" cy="54022"/>
      </dsp:txXfrm>
    </dsp:sp>
    <dsp:sp modelId="{2E63A7A4-1272-497D-9CC3-07631E0612A7}">
      <dsp:nvSpPr>
        <dsp:cNvPr id="0" name=""/>
        <dsp:cNvSpPr/>
      </dsp:nvSpPr>
      <dsp:spPr>
        <a:xfrm>
          <a:off x="7569800" y="5046790"/>
          <a:ext cx="4127354" cy="1350149"/>
        </a:xfrm>
        <a:prstGeom prst="roundRect">
          <a:avLst>
            <a:gd name="adj" fmla="val 10000"/>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Font typeface="+mj-lt"/>
            <a:buNone/>
          </a:pPr>
          <a:r>
            <a:rPr lang="es-MX" sz="1800" b="1" kern="1200" dirty="0">
              <a:solidFill>
                <a:schemeClr val="tx1"/>
              </a:solidFill>
            </a:rPr>
            <a:t>Señalan la </a:t>
          </a:r>
          <a:r>
            <a:rPr lang="es-MX" sz="1800" b="1" i="1" kern="1200" dirty="0" err="1">
              <a:solidFill>
                <a:schemeClr val="tx1"/>
              </a:solidFill>
            </a:rPr>
            <a:t>vacatio</a:t>
          </a:r>
          <a:r>
            <a:rPr lang="es-MX" sz="1800" b="1" i="1" kern="1200" dirty="0">
              <a:solidFill>
                <a:schemeClr val="tx1"/>
              </a:solidFill>
            </a:rPr>
            <a:t> </a:t>
          </a:r>
          <a:r>
            <a:rPr lang="es-MX" sz="1800" b="1" i="1" kern="1200" dirty="0" err="1">
              <a:solidFill>
                <a:schemeClr val="tx1"/>
              </a:solidFill>
            </a:rPr>
            <a:t>legis</a:t>
          </a:r>
          <a:r>
            <a:rPr lang="es-MX" sz="1800" b="1" kern="1200" dirty="0">
              <a:solidFill>
                <a:schemeClr val="tx1"/>
              </a:solidFill>
            </a:rPr>
            <a:t> y adaptación de la normatividad local.</a:t>
          </a:r>
        </a:p>
      </dsp:txBody>
      <dsp:txXfrm>
        <a:off x="7609345" y="5086335"/>
        <a:ext cx="4048264" cy="127105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E1E6F9-3C0F-442E-8F51-F547933CEE61}">
      <dsp:nvSpPr>
        <dsp:cNvPr id="0" name=""/>
        <dsp:cNvSpPr/>
      </dsp:nvSpPr>
      <dsp:spPr>
        <a:xfrm>
          <a:off x="-7486640" y="-1144300"/>
          <a:ext cx="8910118" cy="8910118"/>
        </a:xfrm>
        <a:prstGeom prst="blockArc">
          <a:avLst>
            <a:gd name="adj1" fmla="val 18900000"/>
            <a:gd name="adj2" fmla="val 2700000"/>
            <a:gd name="adj3" fmla="val 242"/>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AFA11D-658E-45EF-92B8-2D1B7BDDF67B}">
      <dsp:nvSpPr>
        <dsp:cNvPr id="0" name=""/>
        <dsp:cNvSpPr/>
      </dsp:nvSpPr>
      <dsp:spPr>
        <a:xfrm>
          <a:off x="530052" y="348689"/>
          <a:ext cx="11567590" cy="697113"/>
        </a:xfrm>
        <a:prstGeom prst="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53334" tIns="35560" rIns="35560" bIns="35560" numCol="1" spcCol="1270" anchor="ctr" anchorCtr="0">
          <a:noAutofit/>
        </a:bodyPr>
        <a:lstStyle/>
        <a:p>
          <a:pPr marL="0" lvl="0" indent="0" algn="l" defTabSz="622300">
            <a:lnSpc>
              <a:spcPct val="90000"/>
            </a:lnSpc>
            <a:spcBef>
              <a:spcPct val="0"/>
            </a:spcBef>
            <a:spcAft>
              <a:spcPct val="35000"/>
            </a:spcAft>
            <a:buFont typeface="+mj-lt"/>
            <a:buNone/>
          </a:pPr>
          <a:r>
            <a:rPr lang="es-MX" sz="1400" b="1" kern="1200" dirty="0">
              <a:effectLst/>
              <a:latin typeface="Arial" panose="020B0604020202020204" pitchFamily="34" charset="0"/>
              <a:ea typeface="Arial" panose="020B0604020202020204" pitchFamily="34" charset="0"/>
            </a:rPr>
            <a:t>Comité Coordinador: la instancia a la que hace referencia el artículo 113 de la Constitución Política de los Estados Unidos Mexicanos, encargada de la coordinación y eficacia del Sistema Nacional;</a:t>
          </a:r>
          <a:endParaRPr lang="es-MX" sz="1400" b="1" kern="1200" dirty="0"/>
        </a:p>
      </dsp:txBody>
      <dsp:txXfrm>
        <a:off x="530052" y="348689"/>
        <a:ext cx="11567590" cy="697113"/>
      </dsp:txXfrm>
    </dsp:sp>
    <dsp:sp modelId="{5FEE192C-CBB9-4133-A4C8-869CD5A6C145}">
      <dsp:nvSpPr>
        <dsp:cNvPr id="0" name=""/>
        <dsp:cNvSpPr/>
      </dsp:nvSpPr>
      <dsp:spPr>
        <a:xfrm>
          <a:off x="94356" y="261549"/>
          <a:ext cx="871391" cy="871391"/>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2">
          <a:scrgbClr r="0" g="0" b="0"/>
        </a:fillRef>
        <a:effectRef idx="0">
          <a:scrgbClr r="0" g="0" b="0"/>
        </a:effectRef>
        <a:fontRef idx="minor"/>
      </dsp:style>
    </dsp:sp>
    <dsp:sp modelId="{E6DB57F0-B855-44F9-8137-13C4D382D327}">
      <dsp:nvSpPr>
        <dsp:cNvPr id="0" name=""/>
        <dsp:cNvSpPr/>
      </dsp:nvSpPr>
      <dsp:spPr>
        <a:xfrm>
          <a:off x="1103475" y="1394226"/>
          <a:ext cx="10994167" cy="697113"/>
        </a:xfrm>
        <a:prstGeom prst="rect">
          <a:avLst/>
        </a:prstGeom>
        <a:gradFill rotWithShape="0">
          <a:gsLst>
            <a:gs pos="0">
              <a:schemeClr val="accent4">
                <a:hueOff val="2079139"/>
                <a:satOff val="-9594"/>
                <a:lumOff val="353"/>
                <a:alphaOff val="0"/>
                <a:lumMod val="110000"/>
                <a:satMod val="105000"/>
                <a:tint val="67000"/>
              </a:schemeClr>
            </a:gs>
            <a:gs pos="50000">
              <a:schemeClr val="accent4">
                <a:hueOff val="2079139"/>
                <a:satOff val="-9594"/>
                <a:lumOff val="353"/>
                <a:alphaOff val="0"/>
                <a:lumMod val="105000"/>
                <a:satMod val="103000"/>
                <a:tint val="73000"/>
              </a:schemeClr>
            </a:gs>
            <a:gs pos="100000">
              <a:schemeClr val="accent4">
                <a:hueOff val="2079139"/>
                <a:satOff val="-9594"/>
                <a:lumOff val="35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53334" tIns="35560" rIns="35560" bIns="35560" numCol="1" spcCol="1270" anchor="ctr" anchorCtr="0">
          <a:noAutofit/>
        </a:bodyPr>
        <a:lstStyle/>
        <a:p>
          <a:pPr marL="0" lvl="0" indent="0" algn="l" defTabSz="622300">
            <a:lnSpc>
              <a:spcPct val="90000"/>
            </a:lnSpc>
            <a:spcBef>
              <a:spcPct val="0"/>
            </a:spcBef>
            <a:spcAft>
              <a:spcPct val="35000"/>
            </a:spcAft>
            <a:buFont typeface="+mj-lt"/>
            <a:buNone/>
          </a:pPr>
          <a:r>
            <a:rPr lang="es-MX" sz="1400" b="1" kern="1200" dirty="0">
              <a:effectLst/>
              <a:latin typeface="Arial" panose="020B0604020202020204" pitchFamily="34" charset="0"/>
              <a:ea typeface="Arial" panose="020B0604020202020204" pitchFamily="34" charset="0"/>
            </a:rPr>
            <a:t>Comité de Participación Ciudadana: la instancia colegiada a que se refiere la fracción II del artículo 113 de la Constitución Política de los Estados Unidos Mexicanos, el cual contará con las facultades que establece esta Ley;</a:t>
          </a:r>
          <a:endParaRPr lang="es-MX" sz="1400" b="1" kern="1200" dirty="0"/>
        </a:p>
      </dsp:txBody>
      <dsp:txXfrm>
        <a:off x="1103475" y="1394226"/>
        <a:ext cx="10994167" cy="697113"/>
      </dsp:txXfrm>
    </dsp:sp>
    <dsp:sp modelId="{4D0EFD2B-1F4F-49C5-9506-E5AF9DCACD1E}">
      <dsp:nvSpPr>
        <dsp:cNvPr id="0" name=""/>
        <dsp:cNvSpPr/>
      </dsp:nvSpPr>
      <dsp:spPr>
        <a:xfrm>
          <a:off x="667779" y="1307087"/>
          <a:ext cx="871391" cy="871391"/>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4">
              <a:hueOff val="2079139"/>
              <a:satOff val="-9594"/>
              <a:lumOff val="353"/>
              <a:alphaOff val="0"/>
            </a:schemeClr>
          </a:solidFill>
          <a:prstDash val="solid"/>
          <a:miter lim="800000"/>
        </a:ln>
        <a:effectLst/>
      </dsp:spPr>
      <dsp:style>
        <a:lnRef idx="1">
          <a:scrgbClr r="0" g="0" b="0"/>
        </a:lnRef>
        <a:fillRef idx="2">
          <a:scrgbClr r="0" g="0" b="0"/>
        </a:fillRef>
        <a:effectRef idx="0">
          <a:scrgbClr r="0" g="0" b="0"/>
        </a:effectRef>
        <a:fontRef idx="minor"/>
      </dsp:style>
    </dsp:sp>
    <dsp:sp modelId="{098F1537-D59F-4805-886F-575F2F100FC0}">
      <dsp:nvSpPr>
        <dsp:cNvPr id="0" name=""/>
        <dsp:cNvSpPr/>
      </dsp:nvSpPr>
      <dsp:spPr>
        <a:xfrm>
          <a:off x="1365687" y="2439764"/>
          <a:ext cx="10731955" cy="697113"/>
        </a:xfrm>
        <a:prstGeom prst="rect">
          <a:avLst/>
        </a:prstGeom>
        <a:gradFill rotWithShape="0">
          <a:gsLst>
            <a:gs pos="0">
              <a:schemeClr val="accent4">
                <a:hueOff val="4158277"/>
                <a:satOff val="-19187"/>
                <a:lumOff val="706"/>
                <a:alphaOff val="0"/>
                <a:lumMod val="110000"/>
                <a:satMod val="105000"/>
                <a:tint val="67000"/>
              </a:schemeClr>
            </a:gs>
            <a:gs pos="50000">
              <a:schemeClr val="accent4">
                <a:hueOff val="4158277"/>
                <a:satOff val="-19187"/>
                <a:lumOff val="706"/>
                <a:alphaOff val="0"/>
                <a:lumMod val="105000"/>
                <a:satMod val="103000"/>
                <a:tint val="73000"/>
              </a:schemeClr>
            </a:gs>
            <a:gs pos="100000">
              <a:schemeClr val="accent4">
                <a:hueOff val="4158277"/>
                <a:satOff val="-19187"/>
                <a:lumOff val="70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53334" tIns="35560" rIns="35560" bIns="35560" numCol="1" spcCol="1270" anchor="ctr" anchorCtr="0">
          <a:noAutofit/>
        </a:bodyPr>
        <a:lstStyle/>
        <a:p>
          <a:pPr marL="0" lvl="0" indent="0" algn="l" defTabSz="622300">
            <a:lnSpc>
              <a:spcPct val="90000"/>
            </a:lnSpc>
            <a:spcBef>
              <a:spcPct val="0"/>
            </a:spcBef>
            <a:spcAft>
              <a:spcPct val="35000"/>
            </a:spcAft>
            <a:buFont typeface="+mj-lt"/>
            <a:buNone/>
          </a:pPr>
          <a:r>
            <a:rPr lang="es-MX" sz="1400" b="1" kern="1200" dirty="0">
              <a:effectLst/>
              <a:latin typeface="Arial" panose="020B0604020202020204" pitchFamily="34" charset="0"/>
              <a:ea typeface="Arial" panose="020B0604020202020204" pitchFamily="34" charset="0"/>
            </a:rPr>
            <a:t>Sistema Nacional: el Sistema Nacional Anticorrupción que es el espacio de coordinación entre las autoridades de todos los órdenes de gobierno en la prevención, detección y sanción de faltas administrativas y hechos de corrupción, así como en la fiscalización y control de recursos públicos.</a:t>
          </a:r>
          <a:endParaRPr lang="es-MX" sz="1400" b="1" kern="1200" dirty="0"/>
        </a:p>
      </dsp:txBody>
      <dsp:txXfrm>
        <a:off x="1365687" y="2439764"/>
        <a:ext cx="10731955" cy="697113"/>
      </dsp:txXfrm>
    </dsp:sp>
    <dsp:sp modelId="{5AF67DDA-1B19-43A8-94D5-088D2C3ED519}">
      <dsp:nvSpPr>
        <dsp:cNvPr id="0" name=""/>
        <dsp:cNvSpPr/>
      </dsp:nvSpPr>
      <dsp:spPr>
        <a:xfrm>
          <a:off x="929992" y="2352624"/>
          <a:ext cx="871391" cy="871391"/>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4">
              <a:hueOff val="4158277"/>
              <a:satOff val="-19187"/>
              <a:lumOff val="706"/>
              <a:alphaOff val="0"/>
            </a:schemeClr>
          </a:solidFill>
          <a:prstDash val="solid"/>
          <a:miter lim="800000"/>
        </a:ln>
        <a:effectLst/>
      </dsp:spPr>
      <dsp:style>
        <a:lnRef idx="1">
          <a:scrgbClr r="0" g="0" b="0"/>
        </a:lnRef>
        <a:fillRef idx="2">
          <a:scrgbClr r="0" g="0" b="0"/>
        </a:fillRef>
        <a:effectRef idx="0">
          <a:scrgbClr r="0" g="0" b="0"/>
        </a:effectRef>
        <a:fontRef idx="minor"/>
      </dsp:style>
    </dsp:sp>
    <dsp:sp modelId="{4B0AA960-8CB3-490C-AAF1-E9588206CA18}">
      <dsp:nvSpPr>
        <dsp:cNvPr id="0" name=""/>
        <dsp:cNvSpPr/>
      </dsp:nvSpPr>
      <dsp:spPr>
        <a:xfrm>
          <a:off x="1365687" y="3338733"/>
          <a:ext cx="10731955" cy="988924"/>
        </a:xfrm>
        <a:prstGeom prst="rect">
          <a:avLst/>
        </a:prstGeom>
        <a:gradFill rotWithShape="0">
          <a:gsLst>
            <a:gs pos="0">
              <a:schemeClr val="accent4">
                <a:hueOff val="6237415"/>
                <a:satOff val="-28781"/>
                <a:lumOff val="1059"/>
                <a:alphaOff val="0"/>
                <a:lumMod val="110000"/>
                <a:satMod val="105000"/>
                <a:tint val="67000"/>
              </a:schemeClr>
            </a:gs>
            <a:gs pos="50000">
              <a:schemeClr val="accent4">
                <a:hueOff val="6237415"/>
                <a:satOff val="-28781"/>
                <a:lumOff val="1059"/>
                <a:alphaOff val="0"/>
                <a:lumMod val="105000"/>
                <a:satMod val="103000"/>
                <a:tint val="73000"/>
              </a:schemeClr>
            </a:gs>
            <a:gs pos="100000">
              <a:schemeClr val="accent4">
                <a:hueOff val="6237415"/>
                <a:satOff val="-28781"/>
                <a:lumOff val="1059"/>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53334" tIns="35560" rIns="35560" bIns="35560" numCol="1" spcCol="1270" anchor="ctr" anchorCtr="0">
          <a:noAutofit/>
        </a:bodyPr>
        <a:lstStyle/>
        <a:p>
          <a:pPr marL="0" lvl="0" indent="0" algn="l" defTabSz="622300">
            <a:lnSpc>
              <a:spcPct val="90000"/>
            </a:lnSpc>
            <a:spcBef>
              <a:spcPct val="0"/>
            </a:spcBef>
            <a:spcAft>
              <a:spcPct val="35000"/>
            </a:spcAft>
            <a:buFont typeface="+mj-lt"/>
            <a:buNone/>
          </a:pPr>
          <a:r>
            <a:rPr lang="es-MX" sz="1400" b="1" kern="1200" dirty="0">
              <a:effectLst/>
              <a:latin typeface="Arial" panose="020B0604020202020204" pitchFamily="34" charset="0"/>
              <a:ea typeface="Arial" panose="020B0604020202020204" pitchFamily="34" charset="0"/>
            </a:rPr>
            <a:t>Sistema Nacional de Fiscalización: El Sistema Nacional de Fiscalización es el conjunto de mecanismos interinstitucionales de coordinación entre los órganos responsables de las tareas de auditoría gubernamental en los distintos órdenes de gobierno, con el objetivo de maximizar la cobertura y el impacto de la fiscalización en todo el país, con base en una visión estratégica, la aplicación de estándares profesionales similares, la creación de capacidades y el intercambio efectivo de información, sin incurrir en duplicidades u omisiones.</a:t>
          </a:r>
          <a:endParaRPr lang="es-MX" sz="1400" b="1" kern="1200" dirty="0"/>
        </a:p>
      </dsp:txBody>
      <dsp:txXfrm>
        <a:off x="1365687" y="3338733"/>
        <a:ext cx="10731955" cy="988924"/>
      </dsp:txXfrm>
    </dsp:sp>
    <dsp:sp modelId="{1996D97A-2F63-4DCF-9B45-DFEA7087DA73}">
      <dsp:nvSpPr>
        <dsp:cNvPr id="0" name=""/>
        <dsp:cNvSpPr/>
      </dsp:nvSpPr>
      <dsp:spPr>
        <a:xfrm>
          <a:off x="929992" y="3397500"/>
          <a:ext cx="871391" cy="871391"/>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4">
              <a:hueOff val="6237415"/>
              <a:satOff val="-28781"/>
              <a:lumOff val="1059"/>
              <a:alphaOff val="0"/>
            </a:schemeClr>
          </a:solidFill>
          <a:prstDash val="solid"/>
          <a:miter lim="800000"/>
        </a:ln>
        <a:effectLst/>
      </dsp:spPr>
      <dsp:style>
        <a:lnRef idx="1">
          <a:scrgbClr r="0" g="0" b="0"/>
        </a:lnRef>
        <a:fillRef idx="2">
          <a:scrgbClr r="0" g="0" b="0"/>
        </a:fillRef>
        <a:effectRef idx="0">
          <a:scrgbClr r="0" g="0" b="0"/>
        </a:effectRef>
        <a:fontRef idx="minor"/>
      </dsp:style>
    </dsp:sp>
    <dsp:sp modelId="{30637004-E5B8-4498-8916-A83193C36201}">
      <dsp:nvSpPr>
        <dsp:cNvPr id="0" name=""/>
        <dsp:cNvSpPr/>
      </dsp:nvSpPr>
      <dsp:spPr>
        <a:xfrm>
          <a:off x="1103475" y="4530177"/>
          <a:ext cx="10994167" cy="697113"/>
        </a:xfrm>
        <a:prstGeom prst="rect">
          <a:avLst/>
        </a:prstGeom>
        <a:gradFill rotWithShape="0">
          <a:gsLst>
            <a:gs pos="0">
              <a:schemeClr val="accent4">
                <a:hueOff val="8316554"/>
                <a:satOff val="-38374"/>
                <a:lumOff val="1412"/>
                <a:alphaOff val="0"/>
                <a:lumMod val="110000"/>
                <a:satMod val="105000"/>
                <a:tint val="67000"/>
              </a:schemeClr>
            </a:gs>
            <a:gs pos="50000">
              <a:schemeClr val="accent4">
                <a:hueOff val="8316554"/>
                <a:satOff val="-38374"/>
                <a:lumOff val="1412"/>
                <a:alphaOff val="0"/>
                <a:lumMod val="105000"/>
                <a:satMod val="103000"/>
                <a:tint val="73000"/>
              </a:schemeClr>
            </a:gs>
            <a:gs pos="100000">
              <a:schemeClr val="accent4">
                <a:hueOff val="8316554"/>
                <a:satOff val="-38374"/>
                <a:lumOff val="141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53334" tIns="35560" rIns="35560" bIns="35560" numCol="1" spcCol="1270" anchor="ctr" anchorCtr="0">
          <a:noAutofit/>
        </a:bodyPr>
        <a:lstStyle/>
        <a:p>
          <a:pPr marL="0" lvl="0" indent="0" algn="l" defTabSz="622300">
            <a:lnSpc>
              <a:spcPct val="90000"/>
            </a:lnSpc>
            <a:spcBef>
              <a:spcPct val="0"/>
            </a:spcBef>
            <a:spcAft>
              <a:spcPct val="35000"/>
            </a:spcAft>
            <a:buFont typeface="+mj-lt"/>
            <a:buNone/>
          </a:pPr>
          <a:r>
            <a:rPr lang="es-MX" sz="1400" b="1" kern="1200" dirty="0">
              <a:effectLst/>
              <a:latin typeface="Arial" panose="020B0604020202020204" pitchFamily="34" charset="0"/>
              <a:ea typeface="Arial" panose="020B0604020202020204" pitchFamily="34" charset="0"/>
            </a:rPr>
            <a:t>Sistemas Locales: los sistemas anticorrupción de las entidades federativas a que se refiere el Capítulo V del Título Segundo de la presente Ley.</a:t>
          </a:r>
          <a:endParaRPr lang="es-MX" sz="1400" b="1" kern="1200" dirty="0"/>
        </a:p>
      </dsp:txBody>
      <dsp:txXfrm>
        <a:off x="1103475" y="4530177"/>
        <a:ext cx="10994167" cy="697113"/>
      </dsp:txXfrm>
    </dsp:sp>
    <dsp:sp modelId="{3EA37684-6614-4881-9701-DA9B82AF66D8}">
      <dsp:nvSpPr>
        <dsp:cNvPr id="0" name=""/>
        <dsp:cNvSpPr/>
      </dsp:nvSpPr>
      <dsp:spPr>
        <a:xfrm>
          <a:off x="667779" y="4443037"/>
          <a:ext cx="871391" cy="871391"/>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4">
              <a:hueOff val="8316554"/>
              <a:satOff val="-38374"/>
              <a:lumOff val="1412"/>
              <a:alphaOff val="0"/>
            </a:schemeClr>
          </a:solidFill>
          <a:prstDash val="solid"/>
          <a:miter lim="800000"/>
        </a:ln>
        <a:effectLst/>
      </dsp:spPr>
      <dsp:style>
        <a:lnRef idx="1">
          <a:scrgbClr r="0" g="0" b="0"/>
        </a:lnRef>
        <a:fillRef idx="2">
          <a:scrgbClr r="0" g="0" b="0"/>
        </a:fillRef>
        <a:effectRef idx="0">
          <a:scrgbClr r="0" g="0" b="0"/>
        </a:effectRef>
        <a:fontRef idx="minor"/>
      </dsp:style>
    </dsp:sp>
    <dsp:sp modelId="{78E7BC5C-902C-4917-92C5-FD2DF5F20587}">
      <dsp:nvSpPr>
        <dsp:cNvPr id="0" name=""/>
        <dsp:cNvSpPr/>
      </dsp:nvSpPr>
      <dsp:spPr>
        <a:xfrm>
          <a:off x="530052" y="5575714"/>
          <a:ext cx="11567590" cy="697113"/>
        </a:xfrm>
        <a:prstGeom prst="rect">
          <a:avLst/>
        </a:prstGeom>
        <a:gradFill rotWithShape="0">
          <a:gsLst>
            <a:gs pos="0">
              <a:schemeClr val="accent4">
                <a:hueOff val="10395692"/>
                <a:satOff val="-47968"/>
                <a:lumOff val="1765"/>
                <a:alphaOff val="0"/>
                <a:lumMod val="110000"/>
                <a:satMod val="105000"/>
                <a:tint val="67000"/>
              </a:schemeClr>
            </a:gs>
            <a:gs pos="50000">
              <a:schemeClr val="accent4">
                <a:hueOff val="10395692"/>
                <a:satOff val="-47968"/>
                <a:lumOff val="1765"/>
                <a:alphaOff val="0"/>
                <a:lumMod val="105000"/>
                <a:satMod val="103000"/>
                <a:tint val="73000"/>
              </a:schemeClr>
            </a:gs>
            <a:gs pos="100000">
              <a:schemeClr val="accent4">
                <a:hueOff val="10395692"/>
                <a:satOff val="-47968"/>
                <a:lumOff val="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53334" tIns="35560" rIns="35560" bIns="35560" numCol="1" spcCol="1270" anchor="ctr" anchorCtr="0">
          <a:noAutofit/>
        </a:bodyPr>
        <a:lstStyle/>
        <a:p>
          <a:pPr marL="0" lvl="0" indent="0" algn="l" defTabSz="622300">
            <a:lnSpc>
              <a:spcPct val="90000"/>
            </a:lnSpc>
            <a:spcBef>
              <a:spcPct val="0"/>
            </a:spcBef>
            <a:spcAft>
              <a:spcPct val="35000"/>
            </a:spcAft>
            <a:buFont typeface="+mj-lt"/>
            <a:buNone/>
          </a:pPr>
          <a:r>
            <a:rPr lang="es-ES" sz="1400" b="1" kern="1200" dirty="0"/>
            <a:t>Artículo 42. </a:t>
          </a:r>
          <a:r>
            <a:rPr lang="es-ES" sz="1400" b="0" kern="1200" dirty="0"/>
            <a:t>Los integrantes del Sistema Nacional de Fiscalización deberán homologar los procesos, procedimientos, técnicas, criterios, estrategias, programas y normas profesionales en materia de </a:t>
          </a:r>
          <a:r>
            <a:rPr lang="es-MX" sz="1400" b="0" kern="1200" dirty="0"/>
            <a:t>auditoría y fiscalización.</a:t>
          </a:r>
        </a:p>
      </dsp:txBody>
      <dsp:txXfrm>
        <a:off x="530052" y="5575714"/>
        <a:ext cx="11567590" cy="697113"/>
      </dsp:txXfrm>
    </dsp:sp>
    <dsp:sp modelId="{C755B05F-D29F-4921-86AF-9CC140B1CBFB}">
      <dsp:nvSpPr>
        <dsp:cNvPr id="0" name=""/>
        <dsp:cNvSpPr/>
      </dsp:nvSpPr>
      <dsp:spPr>
        <a:xfrm>
          <a:off x="94356" y="5488575"/>
          <a:ext cx="871391" cy="871391"/>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4">
              <a:hueOff val="10395692"/>
              <a:satOff val="-47968"/>
              <a:lumOff val="1765"/>
              <a:alphaOff val="0"/>
            </a:schemeClr>
          </a:solidFill>
          <a:prstDash val="solid"/>
          <a:miter lim="800000"/>
        </a:ln>
        <a:effectLst/>
      </dsp:spPr>
      <dsp:style>
        <a:lnRef idx="1">
          <a:scrgbClr r="0" g="0" b="0"/>
        </a:lnRef>
        <a:fillRef idx="2">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MX"/>
          </a:p>
        </p:txBody>
      </p:sp>
      <p:sp>
        <p:nvSpPr>
          <p:cNvPr id="4" name="Marcador de fecha 3"/>
          <p:cNvSpPr>
            <a:spLocks noGrp="1"/>
          </p:cNvSpPr>
          <p:nvPr>
            <p:ph type="dt" sz="half" idx="10"/>
          </p:nvPr>
        </p:nvSpPr>
        <p:spPr/>
        <p:txBody>
          <a:bodyPr/>
          <a:lstStyle/>
          <a:p>
            <a:fld id="{79FC68EC-96D0-4391-8E97-8A58D16F3B63}" type="datetimeFigureOut">
              <a:rPr lang="es-MX" smtClean="0"/>
              <a:t>20/10/2022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05AEA43-1524-4E29-BA19-574516AE2465}" type="slidenum">
              <a:rPr lang="es-MX" smtClean="0"/>
              <a:t>‹Nº›</a:t>
            </a:fld>
            <a:endParaRPr lang="es-MX"/>
          </a:p>
        </p:txBody>
      </p:sp>
    </p:spTree>
    <p:extLst>
      <p:ext uri="{BB962C8B-B14F-4D97-AF65-F5344CB8AC3E}">
        <p14:creationId xmlns:p14="http://schemas.microsoft.com/office/powerpoint/2010/main" val="3054022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9FC68EC-96D0-4391-8E97-8A58D16F3B63}" type="datetimeFigureOut">
              <a:rPr lang="es-MX" smtClean="0"/>
              <a:t>20/10/2022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05AEA43-1524-4E29-BA19-574516AE2465}" type="slidenum">
              <a:rPr lang="es-MX" smtClean="0"/>
              <a:t>‹Nº›</a:t>
            </a:fld>
            <a:endParaRPr lang="es-MX"/>
          </a:p>
        </p:txBody>
      </p:sp>
    </p:spTree>
    <p:extLst>
      <p:ext uri="{BB962C8B-B14F-4D97-AF65-F5344CB8AC3E}">
        <p14:creationId xmlns:p14="http://schemas.microsoft.com/office/powerpoint/2010/main" val="2128704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9FC68EC-96D0-4391-8E97-8A58D16F3B63}" type="datetimeFigureOut">
              <a:rPr lang="es-MX" smtClean="0"/>
              <a:t>20/10/2022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05AEA43-1524-4E29-BA19-574516AE2465}" type="slidenum">
              <a:rPr lang="es-MX" smtClean="0"/>
              <a:t>‹Nº›</a:t>
            </a:fld>
            <a:endParaRPr lang="es-MX"/>
          </a:p>
        </p:txBody>
      </p:sp>
    </p:spTree>
    <p:extLst>
      <p:ext uri="{BB962C8B-B14F-4D97-AF65-F5344CB8AC3E}">
        <p14:creationId xmlns:p14="http://schemas.microsoft.com/office/powerpoint/2010/main" val="2433259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9FC68EC-96D0-4391-8E97-8A58D16F3B63}" type="datetimeFigureOut">
              <a:rPr lang="es-MX" smtClean="0"/>
              <a:t>20/10/2022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05AEA43-1524-4E29-BA19-574516AE2465}" type="slidenum">
              <a:rPr lang="es-MX" smtClean="0"/>
              <a:t>‹Nº›</a:t>
            </a:fld>
            <a:endParaRPr lang="es-MX"/>
          </a:p>
        </p:txBody>
      </p:sp>
    </p:spTree>
    <p:extLst>
      <p:ext uri="{BB962C8B-B14F-4D97-AF65-F5344CB8AC3E}">
        <p14:creationId xmlns:p14="http://schemas.microsoft.com/office/powerpoint/2010/main" val="473387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79FC68EC-96D0-4391-8E97-8A58D16F3B63}" type="datetimeFigureOut">
              <a:rPr lang="es-MX" smtClean="0"/>
              <a:t>20/10/2022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05AEA43-1524-4E29-BA19-574516AE2465}" type="slidenum">
              <a:rPr lang="es-MX" smtClean="0"/>
              <a:t>‹Nº›</a:t>
            </a:fld>
            <a:endParaRPr lang="es-MX"/>
          </a:p>
        </p:txBody>
      </p:sp>
    </p:spTree>
    <p:extLst>
      <p:ext uri="{BB962C8B-B14F-4D97-AF65-F5344CB8AC3E}">
        <p14:creationId xmlns:p14="http://schemas.microsoft.com/office/powerpoint/2010/main" val="2604809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9FC68EC-96D0-4391-8E97-8A58D16F3B63}" type="datetimeFigureOut">
              <a:rPr lang="es-MX" smtClean="0"/>
              <a:t>20/10/2022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05AEA43-1524-4E29-BA19-574516AE2465}" type="slidenum">
              <a:rPr lang="es-MX" smtClean="0"/>
              <a:t>‹Nº›</a:t>
            </a:fld>
            <a:endParaRPr lang="es-MX"/>
          </a:p>
        </p:txBody>
      </p:sp>
    </p:spTree>
    <p:extLst>
      <p:ext uri="{BB962C8B-B14F-4D97-AF65-F5344CB8AC3E}">
        <p14:creationId xmlns:p14="http://schemas.microsoft.com/office/powerpoint/2010/main" val="2088918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9FC68EC-96D0-4391-8E97-8A58D16F3B63}" type="datetimeFigureOut">
              <a:rPr lang="es-MX" smtClean="0"/>
              <a:t>20/10/2022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D05AEA43-1524-4E29-BA19-574516AE2465}" type="slidenum">
              <a:rPr lang="es-MX" smtClean="0"/>
              <a:t>‹Nº›</a:t>
            </a:fld>
            <a:endParaRPr lang="es-MX"/>
          </a:p>
        </p:txBody>
      </p:sp>
    </p:spTree>
    <p:extLst>
      <p:ext uri="{BB962C8B-B14F-4D97-AF65-F5344CB8AC3E}">
        <p14:creationId xmlns:p14="http://schemas.microsoft.com/office/powerpoint/2010/main" val="1965460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9FC68EC-96D0-4391-8E97-8A58D16F3B63}" type="datetimeFigureOut">
              <a:rPr lang="es-MX" smtClean="0"/>
              <a:t>20/10/2022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D05AEA43-1524-4E29-BA19-574516AE2465}" type="slidenum">
              <a:rPr lang="es-MX" smtClean="0"/>
              <a:t>‹Nº›</a:t>
            </a:fld>
            <a:endParaRPr lang="es-MX"/>
          </a:p>
        </p:txBody>
      </p:sp>
    </p:spTree>
    <p:extLst>
      <p:ext uri="{BB962C8B-B14F-4D97-AF65-F5344CB8AC3E}">
        <p14:creationId xmlns:p14="http://schemas.microsoft.com/office/powerpoint/2010/main" val="2832875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9FC68EC-96D0-4391-8E97-8A58D16F3B63}" type="datetimeFigureOut">
              <a:rPr lang="es-MX" smtClean="0"/>
              <a:t>20/10/2022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D05AEA43-1524-4E29-BA19-574516AE2465}" type="slidenum">
              <a:rPr lang="es-MX" smtClean="0"/>
              <a:t>‹Nº›</a:t>
            </a:fld>
            <a:endParaRPr lang="es-MX"/>
          </a:p>
        </p:txBody>
      </p:sp>
    </p:spTree>
    <p:extLst>
      <p:ext uri="{BB962C8B-B14F-4D97-AF65-F5344CB8AC3E}">
        <p14:creationId xmlns:p14="http://schemas.microsoft.com/office/powerpoint/2010/main" val="3025428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79FC68EC-96D0-4391-8E97-8A58D16F3B63}" type="datetimeFigureOut">
              <a:rPr lang="es-MX" smtClean="0"/>
              <a:t>20/10/2022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05AEA43-1524-4E29-BA19-574516AE2465}" type="slidenum">
              <a:rPr lang="es-MX" smtClean="0"/>
              <a:t>‹Nº›</a:t>
            </a:fld>
            <a:endParaRPr lang="es-MX"/>
          </a:p>
        </p:txBody>
      </p:sp>
    </p:spTree>
    <p:extLst>
      <p:ext uri="{BB962C8B-B14F-4D97-AF65-F5344CB8AC3E}">
        <p14:creationId xmlns:p14="http://schemas.microsoft.com/office/powerpoint/2010/main" val="3850263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79FC68EC-96D0-4391-8E97-8A58D16F3B63}" type="datetimeFigureOut">
              <a:rPr lang="es-MX" smtClean="0"/>
              <a:t>20/10/2022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05AEA43-1524-4E29-BA19-574516AE2465}" type="slidenum">
              <a:rPr lang="es-MX" smtClean="0"/>
              <a:t>‹Nº›</a:t>
            </a:fld>
            <a:endParaRPr lang="es-MX"/>
          </a:p>
        </p:txBody>
      </p:sp>
    </p:spTree>
    <p:extLst>
      <p:ext uri="{BB962C8B-B14F-4D97-AF65-F5344CB8AC3E}">
        <p14:creationId xmlns:p14="http://schemas.microsoft.com/office/powerpoint/2010/main" val="3594035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FC68EC-96D0-4391-8E97-8A58D16F3B63}" type="datetimeFigureOut">
              <a:rPr lang="es-MX" smtClean="0"/>
              <a:t>20/10/2022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5AEA43-1524-4E29-BA19-574516AE2465}" type="slidenum">
              <a:rPr lang="es-MX" smtClean="0"/>
              <a:t>‹Nº›</a:t>
            </a:fld>
            <a:endParaRPr lang="es-MX"/>
          </a:p>
        </p:txBody>
      </p:sp>
    </p:spTree>
    <p:extLst>
      <p:ext uri="{BB962C8B-B14F-4D97-AF65-F5344CB8AC3E}">
        <p14:creationId xmlns:p14="http://schemas.microsoft.com/office/powerpoint/2010/main" val="2752028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3999" y="2153420"/>
            <a:ext cx="9144000" cy="2387600"/>
          </a:xfrm>
        </p:spPr>
        <p:txBody>
          <a:bodyPr>
            <a:normAutofit/>
          </a:bodyPr>
          <a:lstStyle/>
          <a:p>
            <a:r>
              <a:rPr lang="es-MX" sz="7200" b="1" dirty="0"/>
              <a:t>Ley de Coordinación Fiscal</a:t>
            </a:r>
          </a:p>
        </p:txBody>
      </p:sp>
      <p:sp>
        <p:nvSpPr>
          <p:cNvPr id="3" name="Subtítulo 2"/>
          <p:cNvSpPr>
            <a:spLocks noGrp="1"/>
          </p:cNvSpPr>
          <p:nvPr>
            <p:ph type="subTitle" idx="1"/>
          </p:nvPr>
        </p:nvSpPr>
        <p:spPr>
          <a:xfrm>
            <a:off x="7220249" y="4854277"/>
            <a:ext cx="2561302" cy="570304"/>
          </a:xfrm>
        </p:spPr>
        <p:txBody>
          <a:bodyPr>
            <a:normAutofit/>
          </a:bodyPr>
          <a:lstStyle/>
          <a:p>
            <a:r>
              <a:rPr lang="es-MX" dirty="0"/>
              <a:t>Equipo 5</a:t>
            </a:r>
          </a:p>
        </p:txBody>
      </p:sp>
      <p:cxnSp>
        <p:nvCxnSpPr>
          <p:cNvPr id="4" name="Conector recto 3"/>
          <p:cNvCxnSpPr/>
          <p:nvPr/>
        </p:nvCxnSpPr>
        <p:spPr>
          <a:xfrm>
            <a:off x="124264" y="1677073"/>
            <a:ext cx="11943471"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5" name="Conector recto 4"/>
          <p:cNvCxnSpPr/>
          <p:nvPr/>
        </p:nvCxnSpPr>
        <p:spPr>
          <a:xfrm>
            <a:off x="124264" y="5225813"/>
            <a:ext cx="11943471"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pic>
        <p:nvPicPr>
          <p:cNvPr id="1026" name="Imagen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6438" y="213737"/>
            <a:ext cx="1200150"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Imagen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0" y="213737"/>
            <a:ext cx="1095375" cy="130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uadroTexto 6">
            <a:extLst>
              <a:ext uri="{FF2B5EF4-FFF2-40B4-BE49-F238E27FC236}">
                <a16:creationId xmlns:a16="http://schemas.microsoft.com/office/drawing/2014/main" id="{820BA533-9A1E-F552-29D2-EDF4AB3FA2F0}"/>
              </a:ext>
            </a:extLst>
          </p:cNvPr>
          <p:cNvSpPr txBox="1"/>
          <p:nvPr/>
        </p:nvSpPr>
        <p:spPr>
          <a:xfrm>
            <a:off x="5695635" y="5424581"/>
            <a:ext cx="3049229" cy="1354217"/>
          </a:xfrm>
          <a:prstGeom prst="rect">
            <a:avLst/>
          </a:prstGeom>
          <a:noFill/>
        </p:spPr>
        <p:txBody>
          <a:bodyPr wrap="square">
            <a:spAutoFit/>
          </a:bodyPr>
          <a:lstStyle/>
          <a:p>
            <a:pPr algn="just"/>
            <a:r>
              <a:rPr lang="es-MX" sz="1600" dirty="0"/>
              <a:t>Carlos </a:t>
            </a:r>
            <a:r>
              <a:rPr lang="es-MX" sz="1600" dirty="0" err="1"/>
              <a:t>Anibal</a:t>
            </a:r>
            <a:r>
              <a:rPr lang="es-MX" sz="1600" dirty="0"/>
              <a:t> Becerra Flores</a:t>
            </a:r>
          </a:p>
          <a:p>
            <a:pPr algn="just"/>
            <a:r>
              <a:rPr lang="es-MX" sz="1600" dirty="0"/>
              <a:t>Héctor Leonel Ortiz</a:t>
            </a:r>
          </a:p>
          <a:p>
            <a:pPr algn="just"/>
            <a:r>
              <a:rPr lang="es-MX" sz="1600" dirty="0"/>
              <a:t>Yessica Jiménez</a:t>
            </a:r>
          </a:p>
          <a:p>
            <a:pPr algn="just"/>
            <a:r>
              <a:rPr lang="es-MX" sz="1600" dirty="0"/>
              <a:t>Carmen Vera Juárez</a:t>
            </a:r>
          </a:p>
          <a:p>
            <a:pPr algn="just"/>
            <a:r>
              <a:rPr lang="es-MX" sz="1600" dirty="0"/>
              <a:t>Edher Santiago </a:t>
            </a:r>
            <a:r>
              <a:rPr lang="es-MX" sz="1600" dirty="0" err="1"/>
              <a:t>Chepi</a:t>
            </a:r>
            <a:endParaRPr lang="es-MX" sz="1600" dirty="0"/>
          </a:p>
        </p:txBody>
      </p:sp>
      <p:sp>
        <p:nvSpPr>
          <p:cNvPr id="8" name="CuadroTexto 7">
            <a:extLst>
              <a:ext uri="{FF2B5EF4-FFF2-40B4-BE49-F238E27FC236}">
                <a16:creationId xmlns:a16="http://schemas.microsoft.com/office/drawing/2014/main" id="{2DB71B1D-93BA-80DA-05A4-DA3A2A49B127}"/>
              </a:ext>
            </a:extLst>
          </p:cNvPr>
          <p:cNvSpPr txBox="1"/>
          <p:nvPr/>
        </p:nvSpPr>
        <p:spPr>
          <a:xfrm>
            <a:off x="8607972" y="5424581"/>
            <a:ext cx="3584641" cy="1354217"/>
          </a:xfrm>
          <a:prstGeom prst="rect">
            <a:avLst/>
          </a:prstGeom>
          <a:noFill/>
        </p:spPr>
        <p:txBody>
          <a:bodyPr wrap="square">
            <a:spAutoFit/>
          </a:bodyPr>
          <a:lstStyle/>
          <a:p>
            <a:pPr algn="just"/>
            <a:r>
              <a:rPr lang="es-MX" sz="1600" dirty="0"/>
              <a:t>Miguel Prado de los Santos</a:t>
            </a:r>
          </a:p>
          <a:p>
            <a:pPr algn="just"/>
            <a:r>
              <a:rPr lang="es-MX" sz="1600" dirty="0"/>
              <a:t>José Eduardo Esparza Aviña</a:t>
            </a:r>
          </a:p>
          <a:p>
            <a:pPr algn="just"/>
            <a:r>
              <a:rPr lang="es-MX" sz="1600" b="0" i="0" u="none" strike="noStrike" dirty="0">
                <a:solidFill>
                  <a:srgbClr val="202124"/>
                </a:solidFill>
                <a:effectLst/>
                <a:latin typeface="Google Sans"/>
              </a:rPr>
              <a:t>Victoriano Wences Real</a:t>
            </a:r>
          </a:p>
          <a:p>
            <a:pPr algn="just"/>
            <a:r>
              <a:rPr lang="es-MX" sz="1600" dirty="0">
                <a:solidFill>
                  <a:srgbClr val="202124"/>
                </a:solidFill>
                <a:latin typeface="Google Sans"/>
              </a:rPr>
              <a:t>Fernando Ferrer Arellano</a:t>
            </a:r>
          </a:p>
          <a:p>
            <a:pPr algn="just"/>
            <a:r>
              <a:rPr lang="es-MX" sz="1600" dirty="0">
                <a:solidFill>
                  <a:srgbClr val="202124"/>
                </a:solidFill>
                <a:latin typeface="Google Sans"/>
              </a:rPr>
              <a:t>Gonzalo Macedo Martin Del Campo</a:t>
            </a:r>
            <a:endParaRPr lang="es-MX" sz="1600" dirty="0"/>
          </a:p>
        </p:txBody>
      </p:sp>
    </p:spTree>
    <p:extLst>
      <p:ext uri="{BB962C8B-B14F-4D97-AF65-F5344CB8AC3E}">
        <p14:creationId xmlns:p14="http://schemas.microsoft.com/office/powerpoint/2010/main" val="829596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ítulo 1"/>
          <p:cNvSpPr txBox="1">
            <a:spLocks noGrp="1"/>
          </p:cNvSpPr>
          <p:nvPr>
            <p:ph type="title"/>
          </p:nvPr>
        </p:nvSpPr>
        <p:spPr>
          <a:xfrm>
            <a:off x="838200" y="365125"/>
            <a:ext cx="10515600" cy="784407"/>
          </a:xfrm>
          <a:prstGeom prst="rect">
            <a:avLst/>
          </a:prstGeom>
        </p:spPr>
        <p:txBody>
          <a:bodyPr/>
          <a:lstStyle>
            <a:lvl1pPr algn="ctr">
              <a:defRPr b="1">
                <a:solidFill>
                  <a:srgbClr val="06025E"/>
                </a:solidFill>
              </a:defRPr>
            </a:lvl1pPr>
          </a:lstStyle>
          <a:p>
            <a:r>
              <a:t>Ley Federal de Austeridad Republicana</a:t>
            </a:r>
          </a:p>
        </p:txBody>
      </p:sp>
      <p:sp>
        <p:nvSpPr>
          <p:cNvPr id="121" name="Conector recto 3"/>
          <p:cNvSpPr/>
          <p:nvPr/>
        </p:nvSpPr>
        <p:spPr>
          <a:xfrm>
            <a:off x="124264" y="1149531"/>
            <a:ext cx="11943472" cy="1"/>
          </a:xfrm>
          <a:prstGeom prst="line">
            <a:avLst/>
          </a:prstGeom>
          <a:ln w="38100">
            <a:solidFill>
              <a:srgbClr val="800000"/>
            </a:solidFill>
            <a:miter/>
          </a:ln>
        </p:spPr>
        <p:txBody>
          <a:bodyPr lIns="45719" rIns="45719"/>
          <a:lstStyle/>
          <a:p>
            <a:endParaRPr/>
          </a:p>
        </p:txBody>
      </p:sp>
      <p:grpSp>
        <p:nvGrpSpPr>
          <p:cNvPr id="140" name="Marcador de contenido 5"/>
          <p:cNvGrpSpPr/>
          <p:nvPr/>
        </p:nvGrpSpPr>
        <p:grpSpPr>
          <a:xfrm>
            <a:off x="838199" y="1812894"/>
            <a:ext cx="10875785" cy="4337954"/>
            <a:chOff x="0" y="0"/>
            <a:chExt cx="10875783" cy="4337952"/>
          </a:xfrm>
        </p:grpSpPr>
        <p:grpSp>
          <p:nvGrpSpPr>
            <p:cNvPr id="124" name="Grupo"/>
            <p:cNvGrpSpPr/>
            <p:nvPr/>
          </p:nvGrpSpPr>
          <p:grpSpPr>
            <a:xfrm>
              <a:off x="0" y="0"/>
              <a:ext cx="3314752" cy="1365504"/>
              <a:chOff x="0" y="0"/>
              <a:chExt cx="3314751" cy="1365503"/>
            </a:xfrm>
          </p:grpSpPr>
          <p:sp>
            <p:nvSpPr>
              <p:cNvPr id="122" name="Rectángulo"/>
              <p:cNvSpPr/>
              <p:nvPr/>
            </p:nvSpPr>
            <p:spPr>
              <a:xfrm>
                <a:off x="0" y="174028"/>
                <a:ext cx="3314752" cy="1017448"/>
              </a:xfrm>
              <a:prstGeom prst="rect">
                <a:avLst/>
              </a:prstGeom>
              <a:solidFill>
                <a:schemeClr val="accent2"/>
              </a:solidFill>
              <a:ln w="6350" cap="flat">
                <a:solidFill>
                  <a:schemeClr val="accent2"/>
                </a:solidFill>
                <a:prstDash val="solid"/>
                <a:miter lim="800000"/>
              </a:ln>
              <a:effectLst/>
            </p:spPr>
            <p:txBody>
              <a:bodyPr wrap="square" lIns="45719" tIns="45719" rIns="45719" bIns="45719" numCol="1" anchor="ctr">
                <a:noAutofit/>
              </a:bodyPr>
              <a:lstStyle/>
              <a:p>
                <a:pPr algn="ctr" defTabSz="1244600">
                  <a:lnSpc>
                    <a:spcPct val="90000"/>
                  </a:lnSpc>
                  <a:spcBef>
                    <a:spcPts val="1100"/>
                  </a:spcBef>
                  <a:defRPr sz="2800" b="1">
                    <a:solidFill>
                      <a:srgbClr val="FFFFFF"/>
                    </a:solidFill>
                  </a:defRPr>
                </a:pPr>
                <a:endParaRPr/>
              </a:p>
            </p:txBody>
          </p:sp>
          <p:sp>
            <p:nvSpPr>
              <p:cNvPr id="123" name="¿A partir de cuándo entró en vigor?"/>
              <p:cNvSpPr txBox="1"/>
              <p:nvPr/>
            </p:nvSpPr>
            <p:spPr>
              <a:xfrm>
                <a:off x="85344" y="0"/>
                <a:ext cx="3144064" cy="136550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13792" tIns="113792" rIns="113792" bIns="113792" numCol="1" anchor="ctr">
                <a:spAutoFit/>
              </a:bodyPr>
              <a:lstStyle>
                <a:lvl1pPr marL="228600" indent="-228600" algn="ctr" defTabSz="1244600">
                  <a:lnSpc>
                    <a:spcPct val="90000"/>
                  </a:lnSpc>
                  <a:spcBef>
                    <a:spcPts val="1100"/>
                  </a:spcBef>
                  <a:buSzPct val="100000"/>
                  <a:buFont typeface="Arial"/>
                  <a:buChar char="•"/>
                  <a:defRPr sz="2800" b="1">
                    <a:solidFill>
                      <a:srgbClr val="FFFFFF"/>
                    </a:solidFill>
                  </a:defRPr>
                </a:lvl1pPr>
              </a:lstStyle>
              <a:p>
                <a:r>
                  <a:t>¿A partir de cuándo entró en vigor?</a:t>
                </a:r>
              </a:p>
            </p:txBody>
          </p:sp>
        </p:grpSp>
        <p:grpSp>
          <p:nvGrpSpPr>
            <p:cNvPr id="127" name="Grupo"/>
            <p:cNvGrpSpPr/>
            <p:nvPr/>
          </p:nvGrpSpPr>
          <p:grpSpPr>
            <a:xfrm>
              <a:off x="3398" y="1993722"/>
              <a:ext cx="3314753" cy="2344231"/>
              <a:chOff x="0" y="0"/>
              <a:chExt cx="3314751" cy="2344229"/>
            </a:xfrm>
          </p:grpSpPr>
          <p:sp>
            <p:nvSpPr>
              <p:cNvPr id="125" name="Rectángulo"/>
              <p:cNvSpPr/>
              <p:nvPr/>
            </p:nvSpPr>
            <p:spPr>
              <a:xfrm>
                <a:off x="-1" y="0"/>
                <a:ext cx="3314753" cy="2344230"/>
              </a:xfrm>
              <a:prstGeom prst="rect">
                <a:avLst/>
              </a:prstGeom>
              <a:solidFill>
                <a:srgbClr val="F8D6CC">
                  <a:alpha val="90000"/>
                </a:srgbClr>
              </a:solidFill>
              <a:ln w="12700" cap="flat">
                <a:noFill/>
                <a:miter lim="400000"/>
              </a:ln>
              <a:effectLst/>
            </p:spPr>
            <p:txBody>
              <a:bodyPr wrap="square" lIns="45719" tIns="45719" rIns="45719" bIns="45719" numCol="1" anchor="t">
                <a:noAutofit/>
              </a:bodyPr>
              <a:lstStyle/>
              <a:p>
                <a:pPr algn="just" defTabSz="1244600">
                  <a:lnSpc>
                    <a:spcPct val="90000"/>
                  </a:lnSpc>
                  <a:spcBef>
                    <a:spcPts val="400"/>
                  </a:spcBef>
                  <a:defRPr sz="2800"/>
                </a:pPr>
                <a:endParaRPr/>
              </a:p>
            </p:txBody>
          </p:sp>
          <p:sp>
            <p:nvSpPr>
              <p:cNvPr id="126" name="El dìa 20 de noviembre de 2019"/>
              <p:cNvSpPr txBox="1"/>
              <p:nvPr/>
            </p:nvSpPr>
            <p:spPr>
              <a:xfrm>
                <a:off x="0" y="0"/>
                <a:ext cx="3264968" cy="143662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49352" tIns="149352" rIns="149352" bIns="149352" numCol="1" anchor="t">
                <a:spAutoFit/>
              </a:bodyPr>
              <a:lstStyle/>
              <a:p>
                <a:pPr marL="285750" lvl="1" indent="-285750" algn="just" defTabSz="1244600">
                  <a:lnSpc>
                    <a:spcPct val="90000"/>
                  </a:lnSpc>
                  <a:spcBef>
                    <a:spcPts val="500"/>
                  </a:spcBef>
                  <a:buSzPct val="100000"/>
                  <a:buFont typeface="Arial"/>
                  <a:buChar char="•"/>
                  <a:defRPr sz="2800"/>
                </a:pPr>
                <a:r>
                  <a:t>El dìa 20 de noviembre de 2019</a:t>
                </a:r>
              </a:p>
            </p:txBody>
          </p:sp>
        </p:grpSp>
        <p:grpSp>
          <p:nvGrpSpPr>
            <p:cNvPr id="130" name="Grupo"/>
            <p:cNvGrpSpPr/>
            <p:nvPr/>
          </p:nvGrpSpPr>
          <p:grpSpPr>
            <a:xfrm>
              <a:off x="3782214" y="36476"/>
              <a:ext cx="3314753" cy="1365504"/>
              <a:chOff x="0" y="0"/>
              <a:chExt cx="3314751" cy="1365503"/>
            </a:xfrm>
          </p:grpSpPr>
          <p:sp>
            <p:nvSpPr>
              <p:cNvPr id="128" name="Rectángulo"/>
              <p:cNvSpPr/>
              <p:nvPr/>
            </p:nvSpPr>
            <p:spPr>
              <a:xfrm>
                <a:off x="0" y="174028"/>
                <a:ext cx="3314752" cy="1017448"/>
              </a:xfrm>
              <a:prstGeom prst="rect">
                <a:avLst/>
              </a:prstGeom>
              <a:solidFill>
                <a:schemeClr val="accent3"/>
              </a:solidFill>
              <a:ln w="6350" cap="flat">
                <a:solidFill>
                  <a:schemeClr val="accent3"/>
                </a:solidFill>
                <a:prstDash val="solid"/>
                <a:miter lim="800000"/>
              </a:ln>
              <a:effectLst/>
            </p:spPr>
            <p:txBody>
              <a:bodyPr wrap="square" lIns="45719" tIns="45719" rIns="45719" bIns="45719" numCol="1" anchor="ctr">
                <a:noAutofit/>
              </a:bodyPr>
              <a:lstStyle/>
              <a:p>
                <a:pPr algn="ctr" defTabSz="1244600">
                  <a:lnSpc>
                    <a:spcPct val="90000"/>
                  </a:lnSpc>
                  <a:spcBef>
                    <a:spcPts val="1100"/>
                  </a:spcBef>
                  <a:defRPr sz="2800" b="1">
                    <a:solidFill>
                      <a:srgbClr val="FFFFFF"/>
                    </a:solidFill>
                  </a:defRPr>
                </a:pPr>
                <a:endParaRPr/>
              </a:p>
            </p:txBody>
          </p:sp>
          <p:sp>
            <p:nvSpPr>
              <p:cNvPr id="129" name="¿De que artículo de la CPEUM emana?"/>
              <p:cNvSpPr txBox="1"/>
              <p:nvPr/>
            </p:nvSpPr>
            <p:spPr>
              <a:xfrm>
                <a:off x="85344" y="0"/>
                <a:ext cx="3144064" cy="136550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13792" tIns="113792" rIns="113792" bIns="113792" numCol="1" anchor="ctr">
                <a:spAutoFit/>
              </a:bodyPr>
              <a:lstStyle>
                <a:lvl1pPr marL="228600" indent="-228600" algn="ctr" defTabSz="1244600">
                  <a:lnSpc>
                    <a:spcPct val="90000"/>
                  </a:lnSpc>
                  <a:spcBef>
                    <a:spcPts val="1100"/>
                  </a:spcBef>
                  <a:buSzPct val="100000"/>
                  <a:buFont typeface="Arial"/>
                  <a:buChar char="•"/>
                  <a:defRPr sz="2800" b="1">
                    <a:solidFill>
                      <a:srgbClr val="FFFFFF"/>
                    </a:solidFill>
                  </a:defRPr>
                </a:lvl1pPr>
              </a:lstStyle>
              <a:p>
                <a:r>
                  <a:t>¿De que artículo de la CPEUM emana?</a:t>
                </a:r>
              </a:p>
            </p:txBody>
          </p:sp>
        </p:grpSp>
        <p:grpSp>
          <p:nvGrpSpPr>
            <p:cNvPr id="133" name="Grupo"/>
            <p:cNvGrpSpPr/>
            <p:nvPr/>
          </p:nvGrpSpPr>
          <p:grpSpPr>
            <a:xfrm>
              <a:off x="3782214" y="1993722"/>
              <a:ext cx="3314753" cy="2344231"/>
              <a:chOff x="0" y="0"/>
              <a:chExt cx="3314751" cy="2344229"/>
            </a:xfrm>
          </p:grpSpPr>
          <p:sp>
            <p:nvSpPr>
              <p:cNvPr id="131" name="Rectángulo"/>
              <p:cNvSpPr/>
              <p:nvPr/>
            </p:nvSpPr>
            <p:spPr>
              <a:xfrm>
                <a:off x="-1" y="0"/>
                <a:ext cx="3314753" cy="2344230"/>
              </a:xfrm>
              <a:prstGeom prst="rect">
                <a:avLst/>
              </a:prstGeom>
              <a:solidFill>
                <a:srgbClr val="E0E0E0">
                  <a:alpha val="90000"/>
                </a:srgbClr>
              </a:solidFill>
              <a:ln w="12700" cap="flat">
                <a:noFill/>
                <a:miter lim="400000"/>
              </a:ln>
              <a:effectLst/>
            </p:spPr>
            <p:txBody>
              <a:bodyPr wrap="square" lIns="45719" tIns="45719" rIns="45719" bIns="45719" numCol="1" anchor="t">
                <a:noAutofit/>
              </a:bodyPr>
              <a:lstStyle/>
              <a:p>
                <a:pPr defTabSz="1244600">
                  <a:lnSpc>
                    <a:spcPct val="90000"/>
                  </a:lnSpc>
                  <a:spcBef>
                    <a:spcPts val="400"/>
                  </a:spcBef>
                  <a:defRPr sz="2800"/>
                </a:pPr>
                <a:endParaRPr/>
              </a:p>
            </p:txBody>
          </p:sp>
          <p:sp>
            <p:nvSpPr>
              <p:cNvPr id="132" name="Reglamentaria del Artículo  134 Constitucional"/>
              <p:cNvSpPr txBox="1"/>
              <p:nvPr/>
            </p:nvSpPr>
            <p:spPr>
              <a:xfrm>
                <a:off x="0" y="0"/>
                <a:ext cx="3264968" cy="143662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49352" tIns="149352" rIns="149352" bIns="149352" numCol="1" anchor="t">
                <a:spAutoFit/>
              </a:bodyPr>
              <a:lstStyle/>
              <a:p>
                <a:pPr marL="285750" lvl="1" indent="-285750" defTabSz="1244600">
                  <a:lnSpc>
                    <a:spcPct val="90000"/>
                  </a:lnSpc>
                  <a:spcBef>
                    <a:spcPts val="500"/>
                  </a:spcBef>
                  <a:buSzPct val="100000"/>
                  <a:buFont typeface="Arial"/>
                  <a:buChar char="•"/>
                  <a:defRPr sz="2800"/>
                </a:pPr>
                <a:r>
                  <a:t>Reglamentaria del Artículo  134 Constitucional</a:t>
                </a:r>
              </a:p>
            </p:txBody>
          </p:sp>
        </p:grpSp>
        <p:grpSp>
          <p:nvGrpSpPr>
            <p:cNvPr id="136" name="Grupo"/>
            <p:cNvGrpSpPr/>
            <p:nvPr/>
          </p:nvGrpSpPr>
          <p:grpSpPr>
            <a:xfrm>
              <a:off x="7561032" y="210504"/>
              <a:ext cx="3314752" cy="1017448"/>
              <a:chOff x="0" y="0"/>
              <a:chExt cx="3314751" cy="1017447"/>
            </a:xfrm>
          </p:grpSpPr>
          <p:sp>
            <p:nvSpPr>
              <p:cNvPr id="134" name="Rectángulo"/>
              <p:cNvSpPr/>
              <p:nvPr/>
            </p:nvSpPr>
            <p:spPr>
              <a:xfrm>
                <a:off x="-1" y="-1"/>
                <a:ext cx="3314753" cy="1017449"/>
              </a:xfrm>
              <a:prstGeom prst="rect">
                <a:avLst/>
              </a:prstGeom>
              <a:solidFill>
                <a:schemeClr val="accent4"/>
              </a:solidFill>
              <a:ln w="6350" cap="flat">
                <a:solidFill>
                  <a:schemeClr val="accent4"/>
                </a:solidFill>
                <a:prstDash val="solid"/>
                <a:miter lim="800000"/>
              </a:ln>
              <a:effectLst/>
            </p:spPr>
            <p:txBody>
              <a:bodyPr wrap="square" lIns="45719" tIns="45719" rIns="45719" bIns="45719" numCol="1" anchor="ctr">
                <a:noAutofit/>
              </a:bodyPr>
              <a:lstStyle/>
              <a:p>
                <a:pPr algn="ctr" defTabSz="1244600">
                  <a:lnSpc>
                    <a:spcPct val="90000"/>
                  </a:lnSpc>
                  <a:spcBef>
                    <a:spcPts val="1100"/>
                  </a:spcBef>
                  <a:defRPr sz="2800" b="1">
                    <a:solidFill>
                      <a:srgbClr val="FFFFFF"/>
                    </a:solidFill>
                  </a:defRPr>
                </a:pPr>
                <a:endParaRPr/>
              </a:p>
            </p:txBody>
          </p:sp>
          <p:sp>
            <p:nvSpPr>
              <p:cNvPr id="135" name="¿A quiénes aplica?"/>
              <p:cNvSpPr txBox="1"/>
              <p:nvPr/>
            </p:nvSpPr>
            <p:spPr>
              <a:xfrm>
                <a:off x="85344" y="8851"/>
                <a:ext cx="3144064" cy="99974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13792" tIns="113792" rIns="113792" bIns="113792" numCol="1" anchor="ctr">
                <a:spAutoFit/>
              </a:bodyPr>
              <a:lstStyle>
                <a:lvl1pPr marL="228600" indent="-228600" algn="ctr" defTabSz="1244600">
                  <a:lnSpc>
                    <a:spcPct val="90000"/>
                  </a:lnSpc>
                  <a:spcBef>
                    <a:spcPts val="1100"/>
                  </a:spcBef>
                  <a:buSzPct val="100000"/>
                  <a:buFont typeface="Arial"/>
                  <a:buChar char="•"/>
                  <a:defRPr sz="2800" b="1">
                    <a:solidFill>
                      <a:srgbClr val="FFFFFF"/>
                    </a:solidFill>
                  </a:defRPr>
                </a:lvl1pPr>
              </a:lstStyle>
              <a:p>
                <a:r>
                  <a:t>¿A quiénes aplica?</a:t>
                </a:r>
              </a:p>
            </p:txBody>
          </p:sp>
        </p:grpSp>
        <p:grpSp>
          <p:nvGrpSpPr>
            <p:cNvPr id="139" name="Grupo"/>
            <p:cNvGrpSpPr/>
            <p:nvPr/>
          </p:nvGrpSpPr>
          <p:grpSpPr>
            <a:xfrm>
              <a:off x="7561032" y="1993722"/>
              <a:ext cx="3314752" cy="2344231"/>
              <a:chOff x="0" y="0"/>
              <a:chExt cx="3314751" cy="2344230"/>
            </a:xfrm>
          </p:grpSpPr>
          <p:sp>
            <p:nvSpPr>
              <p:cNvPr id="137" name="Rectángulo"/>
              <p:cNvSpPr/>
              <p:nvPr/>
            </p:nvSpPr>
            <p:spPr>
              <a:xfrm>
                <a:off x="-1" y="0"/>
                <a:ext cx="3314753" cy="2344230"/>
              </a:xfrm>
              <a:prstGeom prst="rect">
                <a:avLst/>
              </a:prstGeom>
              <a:solidFill>
                <a:srgbClr val="FFE8CA">
                  <a:alpha val="90000"/>
                </a:srgbClr>
              </a:solidFill>
              <a:ln w="12700" cap="flat">
                <a:noFill/>
                <a:miter lim="400000"/>
              </a:ln>
              <a:effectLst/>
            </p:spPr>
            <p:txBody>
              <a:bodyPr wrap="square" lIns="45719" tIns="45719" rIns="45719" bIns="45719" numCol="1" anchor="t">
                <a:noAutofit/>
              </a:bodyPr>
              <a:lstStyle/>
              <a:p>
                <a:pPr algn="just" defTabSz="1244600">
                  <a:lnSpc>
                    <a:spcPct val="90000"/>
                  </a:lnSpc>
                  <a:spcBef>
                    <a:spcPts val="400"/>
                  </a:spcBef>
                  <a:defRPr sz="2800"/>
                </a:pPr>
                <a:endParaRPr/>
              </a:p>
            </p:txBody>
          </p:sp>
          <p:sp>
            <p:nvSpPr>
              <p:cNvPr id="138" name="Servidores  Públicos de las dependencias, entidades, organismos y demás entes que integran la Administración Pública Federal."/>
              <p:cNvSpPr txBox="1"/>
              <p:nvPr/>
            </p:nvSpPr>
            <p:spPr>
              <a:xfrm>
                <a:off x="0" y="0"/>
                <a:ext cx="3264968" cy="17655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49352" tIns="149352" rIns="149352" bIns="149352" numCol="1" anchor="t">
                <a:spAutoFit/>
              </a:bodyPr>
              <a:lstStyle/>
              <a:p>
                <a:pPr marL="285750" lvl="1" indent="-285750" algn="just" defTabSz="1244600">
                  <a:lnSpc>
                    <a:spcPct val="90000"/>
                  </a:lnSpc>
                  <a:spcBef>
                    <a:spcPts val="500"/>
                  </a:spcBef>
                  <a:buSzPct val="100000"/>
                  <a:buFont typeface="Arial"/>
                  <a:buChar char="•"/>
                </a:pPr>
                <a:r>
                  <a:t>Servidores  Públicos de las dependencias, entidades, organismos y demás entes que integran la Administración Pública Federal.</a:t>
                </a:r>
              </a:p>
            </p:txBody>
          </p:sp>
        </p:grpSp>
      </p:grpSp>
    </p:spTree>
    <p:extLst>
      <p:ext uri="{BB962C8B-B14F-4D97-AF65-F5344CB8AC3E}">
        <p14:creationId xmlns:p14="http://schemas.microsoft.com/office/powerpoint/2010/main" val="3138416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Título 1"/>
          <p:cNvSpPr txBox="1">
            <a:spLocks noGrp="1"/>
          </p:cNvSpPr>
          <p:nvPr>
            <p:ph type="title"/>
          </p:nvPr>
        </p:nvSpPr>
        <p:spPr>
          <a:xfrm>
            <a:off x="838200" y="365125"/>
            <a:ext cx="10515600" cy="784407"/>
          </a:xfrm>
          <a:prstGeom prst="rect">
            <a:avLst/>
          </a:prstGeom>
        </p:spPr>
        <p:txBody>
          <a:bodyPr/>
          <a:lstStyle>
            <a:lvl1pPr algn="ctr">
              <a:defRPr b="1">
                <a:solidFill>
                  <a:srgbClr val="06025E"/>
                </a:solidFill>
              </a:defRPr>
            </a:lvl1pPr>
          </a:lstStyle>
          <a:p>
            <a:r>
              <a:t>Ley Federal de Austeridad Republicana</a:t>
            </a:r>
          </a:p>
        </p:txBody>
      </p:sp>
      <p:sp>
        <p:nvSpPr>
          <p:cNvPr id="143" name="Conector recto 3"/>
          <p:cNvSpPr/>
          <p:nvPr/>
        </p:nvSpPr>
        <p:spPr>
          <a:xfrm>
            <a:off x="124264" y="1149531"/>
            <a:ext cx="11943472" cy="1"/>
          </a:xfrm>
          <a:prstGeom prst="line">
            <a:avLst/>
          </a:prstGeom>
          <a:ln w="38100">
            <a:solidFill>
              <a:srgbClr val="800000"/>
            </a:solidFill>
            <a:miter/>
          </a:ln>
        </p:spPr>
        <p:txBody>
          <a:bodyPr lIns="45719" rIns="45719"/>
          <a:lstStyle/>
          <a:p>
            <a:endParaRPr/>
          </a:p>
        </p:txBody>
      </p:sp>
      <p:grpSp>
        <p:nvGrpSpPr>
          <p:cNvPr id="146" name="Marcador de contenido 4"/>
          <p:cNvGrpSpPr/>
          <p:nvPr/>
        </p:nvGrpSpPr>
        <p:grpSpPr>
          <a:xfrm>
            <a:off x="4447410" y="1391070"/>
            <a:ext cx="2248962" cy="1390739"/>
            <a:chOff x="0" y="0"/>
            <a:chExt cx="2248961" cy="1390737"/>
          </a:xfrm>
        </p:grpSpPr>
        <p:sp>
          <p:nvSpPr>
            <p:cNvPr id="144" name="Óvalo"/>
            <p:cNvSpPr/>
            <p:nvPr/>
          </p:nvSpPr>
          <p:spPr>
            <a:xfrm>
              <a:off x="0" y="0"/>
              <a:ext cx="2248962" cy="1390738"/>
            </a:xfrm>
            <a:prstGeom prst="ellipse">
              <a:avLst/>
            </a:prstGeom>
            <a:solidFill>
              <a:schemeClr val="accent3"/>
            </a:solidFill>
            <a:ln w="12700" cap="flat">
              <a:noFill/>
              <a:miter lim="400000"/>
            </a:ln>
            <a:effectLst/>
          </p:spPr>
          <p:txBody>
            <a:bodyPr wrap="square" lIns="45719" tIns="45719" rIns="45719" bIns="45719" numCol="1" anchor="ctr">
              <a:noAutofit/>
            </a:bodyPr>
            <a:lstStyle/>
            <a:p>
              <a:pPr algn="ctr" defTabSz="1466850">
                <a:lnSpc>
                  <a:spcPct val="90000"/>
                </a:lnSpc>
                <a:spcBef>
                  <a:spcPts val="1100"/>
                </a:spcBef>
                <a:defRPr sz="3300" b="1"/>
              </a:pPr>
              <a:endParaRPr/>
            </a:p>
          </p:txBody>
        </p:sp>
        <p:sp>
          <p:nvSpPr>
            <p:cNvPr id="145" name="OBJETIVO"/>
            <p:cNvSpPr/>
            <p:nvPr/>
          </p:nvSpPr>
          <p:spPr>
            <a:xfrm>
              <a:off x="329353" y="695368"/>
              <a:ext cx="1590257"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1909" tIns="41909" rIns="41909" bIns="41909" numCol="1" anchor="ctr">
              <a:spAutoFit/>
            </a:bodyPr>
            <a:lstStyle>
              <a:lvl1pPr marL="228600" indent="-228600" algn="ctr" defTabSz="1466850">
                <a:lnSpc>
                  <a:spcPct val="90000"/>
                </a:lnSpc>
                <a:spcBef>
                  <a:spcPts val="1300"/>
                </a:spcBef>
                <a:buSzPct val="100000"/>
                <a:buFont typeface="Arial"/>
                <a:buChar char="•"/>
                <a:defRPr sz="2100" b="1"/>
              </a:lvl1pPr>
            </a:lstStyle>
            <a:p>
              <a:r>
                <a:t>OBJETIVO</a:t>
              </a:r>
            </a:p>
          </p:txBody>
        </p:sp>
      </p:grpSp>
      <p:sp>
        <p:nvSpPr>
          <p:cNvPr id="147" name="Regular y normar las medidas de austeridad que deberá observar el ejercicio del gasto público federal y coadyuvar a que los recursos económicos de que se dispongan se administren con eficacia, eficiencia, economía, transparencia y honradez, conforme lo e"/>
          <p:cNvSpPr txBox="1"/>
          <p:nvPr/>
        </p:nvSpPr>
        <p:spPr>
          <a:xfrm>
            <a:off x="435407" y="2812779"/>
            <a:ext cx="10601106" cy="1869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just" defTabSz="457200">
              <a:defRPr sz="2300" b="1">
                <a:latin typeface="Times Roman"/>
                <a:ea typeface="Times Roman"/>
                <a:cs typeface="Times Roman"/>
                <a:sym typeface="Times Roman"/>
              </a:defRPr>
            </a:lvl1pPr>
          </a:lstStyle>
          <a:p>
            <a:r>
              <a:t>Regular y normar las medidas de austeridad que deberá observar el ejercicio del gasto público federal y coadyuvar a que los recursos económicos de que se dispongan se administren con eficacia, eficiencia, economía, transparencia y honradez, conforme lo establece el artículo 134 de la Constitución Política de los Estados Unidos Mexicanos. </a:t>
            </a:r>
          </a:p>
        </p:txBody>
      </p:sp>
    </p:spTree>
    <p:extLst>
      <p:ext uri="{BB962C8B-B14F-4D97-AF65-F5344CB8AC3E}">
        <p14:creationId xmlns:p14="http://schemas.microsoft.com/office/powerpoint/2010/main" val="2604364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Título 1"/>
          <p:cNvSpPr txBox="1">
            <a:spLocks noGrp="1"/>
          </p:cNvSpPr>
          <p:nvPr>
            <p:ph type="title"/>
          </p:nvPr>
        </p:nvSpPr>
        <p:spPr>
          <a:xfrm>
            <a:off x="838200" y="365125"/>
            <a:ext cx="10515600" cy="784407"/>
          </a:xfrm>
          <a:prstGeom prst="rect">
            <a:avLst/>
          </a:prstGeom>
        </p:spPr>
        <p:txBody>
          <a:bodyPr/>
          <a:lstStyle>
            <a:lvl1pPr algn="ctr" defTabSz="832104">
              <a:defRPr sz="4004" b="1">
                <a:solidFill>
                  <a:srgbClr val="06025E"/>
                </a:solidFill>
              </a:defRPr>
            </a:lvl1pPr>
          </a:lstStyle>
          <a:p>
            <a:r>
              <a:t>LEY FEDERAL DE AUSTERIDAD REPUBLICANA</a:t>
            </a:r>
          </a:p>
        </p:txBody>
      </p:sp>
      <p:sp>
        <p:nvSpPr>
          <p:cNvPr id="150" name="Conector recto 3"/>
          <p:cNvSpPr/>
          <p:nvPr/>
        </p:nvSpPr>
        <p:spPr>
          <a:xfrm>
            <a:off x="124264" y="1149531"/>
            <a:ext cx="11943472" cy="1"/>
          </a:xfrm>
          <a:prstGeom prst="line">
            <a:avLst/>
          </a:prstGeom>
          <a:ln w="38100">
            <a:solidFill>
              <a:srgbClr val="800000"/>
            </a:solidFill>
            <a:miter/>
          </a:ln>
        </p:spPr>
        <p:txBody>
          <a:bodyPr lIns="45719" rIns="45719"/>
          <a:lstStyle/>
          <a:p>
            <a:endParaRPr/>
          </a:p>
        </p:txBody>
      </p:sp>
      <p:grpSp>
        <p:nvGrpSpPr>
          <p:cNvPr id="163" name="Marcador de contenido 7"/>
          <p:cNvGrpSpPr/>
          <p:nvPr/>
        </p:nvGrpSpPr>
        <p:grpSpPr>
          <a:xfrm>
            <a:off x="662940" y="1912562"/>
            <a:ext cx="10866120" cy="4636673"/>
            <a:chOff x="0" y="0"/>
            <a:chExt cx="10866119" cy="4636672"/>
          </a:xfrm>
        </p:grpSpPr>
        <p:grpSp>
          <p:nvGrpSpPr>
            <p:cNvPr id="153" name="Grupo"/>
            <p:cNvGrpSpPr/>
            <p:nvPr/>
          </p:nvGrpSpPr>
          <p:grpSpPr>
            <a:xfrm>
              <a:off x="0" y="0"/>
              <a:ext cx="3395663" cy="2037397"/>
              <a:chOff x="0" y="0"/>
              <a:chExt cx="3395662" cy="2037396"/>
            </a:xfrm>
          </p:grpSpPr>
          <p:sp>
            <p:nvSpPr>
              <p:cNvPr id="151" name="Rectángulo"/>
              <p:cNvSpPr/>
              <p:nvPr/>
            </p:nvSpPr>
            <p:spPr>
              <a:xfrm>
                <a:off x="0" y="0"/>
                <a:ext cx="3395663" cy="2037397"/>
              </a:xfrm>
              <a:prstGeom prst="rect">
                <a:avLst/>
              </a:prstGeom>
              <a:solidFill>
                <a:schemeClr val="accent5"/>
              </a:solidFill>
              <a:ln w="12700" cap="flat">
                <a:noFill/>
                <a:miter lim="400000"/>
              </a:ln>
              <a:effectLst/>
            </p:spPr>
            <p:txBody>
              <a:bodyPr wrap="square" lIns="45719" tIns="45719" rIns="45719" bIns="45719" numCol="1" anchor="ctr">
                <a:noAutofit/>
              </a:bodyPr>
              <a:lstStyle/>
              <a:p>
                <a:pPr algn="ctr" defTabSz="1066800">
                  <a:lnSpc>
                    <a:spcPct val="90000"/>
                  </a:lnSpc>
                  <a:spcBef>
                    <a:spcPts val="1100"/>
                  </a:spcBef>
                  <a:defRPr sz="2400"/>
                </a:pPr>
                <a:endParaRPr/>
              </a:p>
            </p:txBody>
          </p:sp>
          <p:sp>
            <p:nvSpPr>
              <p:cNvPr id="152" name="TITULO PRIMERO…"/>
              <p:cNvSpPr/>
              <p:nvPr/>
            </p:nvSpPr>
            <p:spPr>
              <a:xfrm>
                <a:off x="0" y="1018698"/>
                <a:ext cx="3395663"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91439" tIns="91439" rIns="91439" bIns="91439" numCol="1" anchor="ctr">
                <a:spAutoFit/>
              </a:bodyPr>
              <a:lstStyle/>
              <a:p>
                <a:pPr marL="228600" indent="-228600" algn="ctr" defTabSz="1066800">
                  <a:lnSpc>
                    <a:spcPct val="90000"/>
                  </a:lnSpc>
                  <a:spcBef>
                    <a:spcPts val="1000"/>
                  </a:spcBef>
                  <a:buSzPct val="100000"/>
                  <a:buFont typeface="Arial"/>
                  <a:buChar char="•"/>
                  <a:defRPr sz="2400" b="1"/>
                </a:pPr>
                <a:r>
                  <a:t>TITULO PRIMERO</a:t>
                </a:r>
                <a:endParaRPr sz="2800">
                  <a:solidFill>
                    <a:srgbClr val="FFFFFF"/>
                  </a:solidFill>
                </a:endParaRPr>
              </a:p>
              <a:p>
                <a:pPr marL="228600" indent="-228600" algn="ctr" defTabSz="1066800">
                  <a:lnSpc>
                    <a:spcPct val="90000"/>
                  </a:lnSpc>
                  <a:spcBef>
                    <a:spcPts val="1000"/>
                  </a:spcBef>
                  <a:buSzPct val="100000"/>
                  <a:buFont typeface="Arial"/>
                  <a:buChar char="•"/>
                  <a:defRPr sz="2400"/>
                </a:pPr>
                <a:r>
                  <a:t>Disposiciones Generales</a:t>
                </a:r>
              </a:p>
            </p:txBody>
          </p:sp>
        </p:grpSp>
        <p:grpSp>
          <p:nvGrpSpPr>
            <p:cNvPr id="156" name="Grupo"/>
            <p:cNvGrpSpPr/>
            <p:nvPr/>
          </p:nvGrpSpPr>
          <p:grpSpPr>
            <a:xfrm>
              <a:off x="3735227" y="0"/>
              <a:ext cx="3395663" cy="2037397"/>
              <a:chOff x="0" y="0"/>
              <a:chExt cx="3395662" cy="2037396"/>
            </a:xfrm>
          </p:grpSpPr>
          <p:sp>
            <p:nvSpPr>
              <p:cNvPr id="154" name="Rectángulo"/>
              <p:cNvSpPr/>
              <p:nvPr/>
            </p:nvSpPr>
            <p:spPr>
              <a:xfrm>
                <a:off x="-1" y="0"/>
                <a:ext cx="3395664" cy="2037397"/>
              </a:xfrm>
              <a:prstGeom prst="rect">
                <a:avLst/>
              </a:prstGeom>
              <a:solidFill>
                <a:srgbClr val="43AFC0"/>
              </a:solidFill>
              <a:ln w="12700" cap="flat">
                <a:noFill/>
                <a:miter lim="400000"/>
              </a:ln>
              <a:effectLst/>
            </p:spPr>
            <p:txBody>
              <a:bodyPr wrap="square" lIns="45719" tIns="45719" rIns="45719" bIns="45719" numCol="1" anchor="ctr">
                <a:noAutofit/>
              </a:bodyPr>
              <a:lstStyle/>
              <a:p>
                <a:pPr algn="ctr" defTabSz="1066800">
                  <a:lnSpc>
                    <a:spcPct val="90000"/>
                  </a:lnSpc>
                  <a:spcBef>
                    <a:spcPts val="1100"/>
                  </a:spcBef>
                  <a:defRPr sz="2400"/>
                </a:pPr>
                <a:endParaRPr/>
              </a:p>
            </p:txBody>
          </p:sp>
          <p:sp>
            <p:nvSpPr>
              <p:cNvPr id="155" name="TITULO SEGUNDO…"/>
              <p:cNvSpPr/>
              <p:nvPr/>
            </p:nvSpPr>
            <p:spPr>
              <a:xfrm>
                <a:off x="0" y="1018698"/>
                <a:ext cx="3395663"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91439" tIns="91439" rIns="91439" bIns="91439" numCol="1" anchor="ctr">
                <a:spAutoFit/>
              </a:bodyPr>
              <a:lstStyle/>
              <a:p>
                <a:pPr marL="228600" indent="-228600" algn="ctr" defTabSz="1066800">
                  <a:lnSpc>
                    <a:spcPct val="90000"/>
                  </a:lnSpc>
                  <a:spcBef>
                    <a:spcPts val="1000"/>
                  </a:spcBef>
                  <a:buSzPct val="100000"/>
                  <a:buFont typeface="Arial"/>
                  <a:buChar char="•"/>
                  <a:defRPr sz="2400" b="1"/>
                </a:pPr>
                <a:r>
                  <a:t>TITULO SEGUNDO</a:t>
                </a:r>
              </a:p>
              <a:p>
                <a:pPr marL="228600" indent="-228600" algn="ctr" defTabSz="1066800">
                  <a:lnSpc>
                    <a:spcPct val="90000"/>
                  </a:lnSpc>
                  <a:spcBef>
                    <a:spcPts val="1000"/>
                  </a:spcBef>
                  <a:buSzPct val="100000"/>
                  <a:buFont typeface="Arial"/>
                  <a:buChar char="•"/>
                  <a:defRPr sz="2400" b="1"/>
                </a:pPr>
                <a:r>
                  <a:t>La Austeridad Republicana de Estado</a:t>
                </a:r>
              </a:p>
            </p:txBody>
          </p:sp>
        </p:grpSp>
        <p:grpSp>
          <p:nvGrpSpPr>
            <p:cNvPr id="159" name="Grupo"/>
            <p:cNvGrpSpPr/>
            <p:nvPr/>
          </p:nvGrpSpPr>
          <p:grpSpPr>
            <a:xfrm>
              <a:off x="7470457" y="0"/>
              <a:ext cx="3395663" cy="2037397"/>
              <a:chOff x="0" y="0"/>
              <a:chExt cx="3395662" cy="2037396"/>
            </a:xfrm>
          </p:grpSpPr>
          <p:sp>
            <p:nvSpPr>
              <p:cNvPr id="157" name="Rectángulo"/>
              <p:cNvSpPr/>
              <p:nvPr/>
            </p:nvSpPr>
            <p:spPr>
              <a:xfrm>
                <a:off x="-1" y="0"/>
                <a:ext cx="3395664" cy="2037397"/>
              </a:xfrm>
              <a:prstGeom prst="rect">
                <a:avLst/>
              </a:prstGeom>
              <a:solidFill>
                <a:srgbClr val="43BB8D"/>
              </a:solidFill>
              <a:ln w="12700" cap="flat">
                <a:noFill/>
                <a:miter lim="400000"/>
              </a:ln>
              <a:effectLst/>
            </p:spPr>
            <p:txBody>
              <a:bodyPr wrap="square" lIns="45719" tIns="45719" rIns="45719" bIns="45719" numCol="1" anchor="ctr">
                <a:noAutofit/>
              </a:bodyPr>
              <a:lstStyle/>
              <a:p>
                <a:pPr algn="ctr" defTabSz="1066800">
                  <a:lnSpc>
                    <a:spcPct val="90000"/>
                  </a:lnSpc>
                  <a:spcBef>
                    <a:spcPts val="1100"/>
                  </a:spcBef>
                  <a:defRPr sz="2400"/>
                </a:pPr>
                <a:endParaRPr/>
              </a:p>
            </p:txBody>
          </p:sp>
          <p:sp>
            <p:nvSpPr>
              <p:cNvPr id="158" name="TITULO TERCERO…"/>
              <p:cNvSpPr/>
              <p:nvPr/>
            </p:nvSpPr>
            <p:spPr>
              <a:xfrm>
                <a:off x="0" y="1018698"/>
                <a:ext cx="3395663"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91439" tIns="91439" rIns="91439" bIns="91439" numCol="1" anchor="ctr">
                <a:spAutoFit/>
              </a:bodyPr>
              <a:lstStyle/>
              <a:p>
                <a:pPr marL="228600" indent="-228600" algn="ctr" defTabSz="1066800">
                  <a:lnSpc>
                    <a:spcPct val="90000"/>
                  </a:lnSpc>
                  <a:spcBef>
                    <a:spcPts val="1000"/>
                  </a:spcBef>
                  <a:buSzPct val="100000"/>
                  <a:buFont typeface="Arial"/>
                  <a:buChar char="•"/>
                  <a:defRPr sz="2400" b="1"/>
                </a:pPr>
                <a:r>
                  <a:t>TITULO TERCERO</a:t>
                </a:r>
                <a:endParaRPr sz="2800">
                  <a:solidFill>
                    <a:srgbClr val="FFFFFF"/>
                  </a:solidFill>
                </a:endParaRPr>
              </a:p>
              <a:p>
                <a:pPr marL="228600" indent="-228600" algn="just" defTabSz="1066800">
                  <a:lnSpc>
                    <a:spcPct val="90000"/>
                  </a:lnSpc>
                  <a:spcBef>
                    <a:spcPts val="1000"/>
                  </a:spcBef>
                  <a:buSzPct val="100000"/>
                  <a:buFont typeface="Arial"/>
                  <a:buChar char="•"/>
                  <a:defRPr sz="2500"/>
                </a:pPr>
                <a:r>
                  <a:t>Del Comportamiento Austero y probo de los Servidores Públicos.</a:t>
                </a:r>
              </a:p>
            </p:txBody>
          </p:sp>
        </p:grpSp>
        <p:grpSp>
          <p:nvGrpSpPr>
            <p:cNvPr id="162" name="Grupo"/>
            <p:cNvGrpSpPr/>
            <p:nvPr/>
          </p:nvGrpSpPr>
          <p:grpSpPr>
            <a:xfrm>
              <a:off x="3845011" y="2599275"/>
              <a:ext cx="3395663" cy="2037398"/>
              <a:chOff x="0" y="0"/>
              <a:chExt cx="3395662" cy="2037396"/>
            </a:xfrm>
          </p:grpSpPr>
          <p:sp>
            <p:nvSpPr>
              <p:cNvPr id="160" name="Rectángulo"/>
              <p:cNvSpPr/>
              <p:nvPr/>
            </p:nvSpPr>
            <p:spPr>
              <a:xfrm>
                <a:off x="-1" y="0"/>
                <a:ext cx="3395664" cy="2037397"/>
              </a:xfrm>
              <a:prstGeom prst="rect">
                <a:avLst/>
              </a:prstGeom>
              <a:solidFill>
                <a:srgbClr val="45B451"/>
              </a:solidFill>
              <a:ln w="12700" cap="flat">
                <a:noFill/>
                <a:miter lim="400000"/>
              </a:ln>
              <a:effectLst/>
            </p:spPr>
            <p:txBody>
              <a:bodyPr wrap="square" lIns="45719" tIns="45719" rIns="45719" bIns="45719" numCol="1" anchor="ctr">
                <a:noAutofit/>
              </a:bodyPr>
              <a:lstStyle/>
              <a:p>
                <a:pPr algn="ctr" defTabSz="1066800">
                  <a:lnSpc>
                    <a:spcPct val="90000"/>
                  </a:lnSpc>
                  <a:spcBef>
                    <a:spcPts val="1100"/>
                  </a:spcBef>
                  <a:defRPr sz="2400"/>
                </a:pPr>
                <a:endParaRPr/>
              </a:p>
            </p:txBody>
          </p:sp>
          <p:sp>
            <p:nvSpPr>
              <p:cNvPr id="161" name="TITULO CUARTO…"/>
              <p:cNvSpPr/>
              <p:nvPr/>
            </p:nvSpPr>
            <p:spPr>
              <a:xfrm>
                <a:off x="0" y="1018698"/>
                <a:ext cx="3395663"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91439" tIns="91439" rIns="91439" bIns="91439" numCol="1" anchor="ctr">
                <a:spAutoFit/>
              </a:bodyPr>
              <a:lstStyle/>
              <a:p>
                <a:pPr marL="228600" indent="-228600" algn="just" defTabSz="1066800">
                  <a:lnSpc>
                    <a:spcPct val="90000"/>
                  </a:lnSpc>
                  <a:spcBef>
                    <a:spcPts val="1000"/>
                  </a:spcBef>
                  <a:buSzPct val="100000"/>
                  <a:buFont typeface="Arial"/>
                  <a:buChar char="•"/>
                  <a:defRPr sz="2400" b="1"/>
                </a:pPr>
                <a:r>
                  <a:t>TITULO CUARTO</a:t>
                </a:r>
                <a:endParaRPr sz="2200">
                  <a:solidFill>
                    <a:srgbClr val="010101"/>
                  </a:solidFill>
                </a:endParaRPr>
              </a:p>
              <a:p>
                <a:pPr marL="228600" indent="-228600" algn="just" defTabSz="1066800">
                  <a:lnSpc>
                    <a:spcPct val="90000"/>
                  </a:lnSpc>
                  <a:spcBef>
                    <a:spcPts val="1000"/>
                  </a:spcBef>
                  <a:buSzPct val="100000"/>
                  <a:buFont typeface="Arial"/>
                  <a:buChar char="•"/>
                  <a:defRPr sz="1500">
                    <a:solidFill>
                      <a:srgbClr val="010101"/>
                    </a:solidFill>
                  </a:defRPr>
                </a:pPr>
                <a:r>
                  <a:t>De la Evaluación de la Política de Austeridad Republicana y el Fincamiento de Responsabilidades</a:t>
                </a:r>
              </a:p>
            </p:txBody>
          </p:sp>
        </p:grpSp>
      </p:grpSp>
    </p:spTree>
    <p:extLst>
      <p:ext uri="{BB962C8B-B14F-4D97-AF65-F5344CB8AC3E}">
        <p14:creationId xmlns:p14="http://schemas.microsoft.com/office/powerpoint/2010/main" val="3500335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Título 1"/>
          <p:cNvSpPr txBox="1">
            <a:spLocks noGrp="1"/>
          </p:cNvSpPr>
          <p:nvPr>
            <p:ph type="title"/>
          </p:nvPr>
        </p:nvSpPr>
        <p:spPr>
          <a:xfrm>
            <a:off x="838200" y="365125"/>
            <a:ext cx="10515600" cy="784407"/>
          </a:xfrm>
          <a:prstGeom prst="rect">
            <a:avLst/>
          </a:prstGeom>
        </p:spPr>
        <p:txBody>
          <a:bodyPr/>
          <a:lstStyle>
            <a:lvl1pPr algn="ctr">
              <a:defRPr b="1">
                <a:solidFill>
                  <a:srgbClr val="06025E"/>
                </a:solidFill>
              </a:defRPr>
            </a:lvl1pPr>
          </a:lstStyle>
          <a:p>
            <a:r>
              <a:rPr dirty="0"/>
              <a:t>Ley de </a:t>
            </a:r>
            <a:r>
              <a:rPr lang="es-US" dirty="0"/>
              <a:t>Austeridad Republicana</a:t>
            </a:r>
            <a:endParaRPr dirty="0"/>
          </a:p>
        </p:txBody>
      </p:sp>
      <p:sp>
        <p:nvSpPr>
          <p:cNvPr id="166" name="Conector recto 3"/>
          <p:cNvSpPr/>
          <p:nvPr/>
        </p:nvSpPr>
        <p:spPr>
          <a:xfrm>
            <a:off x="124264" y="1149531"/>
            <a:ext cx="11943472" cy="1"/>
          </a:xfrm>
          <a:prstGeom prst="line">
            <a:avLst/>
          </a:prstGeom>
          <a:ln w="38100">
            <a:solidFill>
              <a:srgbClr val="800000"/>
            </a:solidFill>
            <a:miter/>
          </a:ln>
        </p:spPr>
        <p:txBody>
          <a:bodyPr lIns="45719" rIns="45719"/>
          <a:lstStyle/>
          <a:p>
            <a:endParaRPr/>
          </a:p>
        </p:txBody>
      </p:sp>
      <p:sp>
        <p:nvSpPr>
          <p:cNvPr id="167" name="Marcador de contenido 2"/>
          <p:cNvSpPr txBox="1">
            <a:spLocks noGrp="1"/>
          </p:cNvSpPr>
          <p:nvPr>
            <p:ph type="body" idx="1"/>
          </p:nvPr>
        </p:nvSpPr>
        <p:spPr>
          <a:xfrm>
            <a:off x="300445" y="2206101"/>
            <a:ext cx="11469190" cy="4532808"/>
          </a:xfrm>
          <a:prstGeom prst="rect">
            <a:avLst/>
          </a:prstGeom>
        </p:spPr>
        <p:txBody>
          <a:bodyPr numCol="2"/>
          <a:lstStyle/>
          <a:p>
            <a:pPr>
              <a:lnSpc>
                <a:spcPct val="100000"/>
              </a:lnSpc>
              <a:defRPr sz="1300" b="1">
                <a:latin typeface="Century Gothic"/>
                <a:ea typeface="Century Gothic"/>
                <a:cs typeface="Century Gothic"/>
                <a:sym typeface="Century Gothic"/>
              </a:defRPr>
            </a:pPr>
            <a:r>
              <a:rPr dirty="0"/>
              <a:t>AUSTERIDAD REPUBLICANA:</a:t>
            </a:r>
          </a:p>
          <a:p>
            <a:pPr marL="0" indent="0">
              <a:lnSpc>
                <a:spcPct val="100000"/>
              </a:lnSpc>
              <a:buSzTx/>
              <a:buFontTx/>
              <a:buNone/>
              <a:defRPr sz="1300" b="1">
                <a:latin typeface="Century Gothic"/>
                <a:ea typeface="Century Gothic"/>
                <a:cs typeface="Century Gothic"/>
                <a:sym typeface="Century Gothic"/>
              </a:defRPr>
            </a:pPr>
            <a:r>
              <a:rPr b="0" dirty="0" err="1"/>
              <a:t>Conducta</a:t>
            </a:r>
            <a:r>
              <a:rPr b="0" dirty="0"/>
              <a:t> </a:t>
            </a:r>
            <a:r>
              <a:rPr b="0" dirty="0" err="1"/>
              <a:t>republicana</a:t>
            </a:r>
            <a:r>
              <a:rPr b="0" dirty="0"/>
              <a:t> y </a:t>
            </a:r>
            <a:r>
              <a:rPr b="0" dirty="0" err="1"/>
              <a:t>política</a:t>
            </a:r>
            <a:r>
              <a:rPr b="0" dirty="0"/>
              <a:t> de Estado que </a:t>
            </a:r>
            <a:r>
              <a:rPr b="0" dirty="0" err="1"/>
              <a:t>los</a:t>
            </a:r>
            <a:r>
              <a:rPr b="0" dirty="0"/>
              <a:t> </a:t>
            </a:r>
            <a:r>
              <a:rPr b="0" dirty="0" err="1"/>
              <a:t>entes</a:t>
            </a:r>
            <a:r>
              <a:rPr b="0" dirty="0"/>
              <a:t> </a:t>
            </a:r>
            <a:r>
              <a:rPr b="0" dirty="0" err="1"/>
              <a:t>públicos</a:t>
            </a:r>
            <a:r>
              <a:rPr b="0" dirty="0"/>
              <a:t> </a:t>
            </a:r>
            <a:r>
              <a:rPr b="0" dirty="0" err="1"/>
              <a:t>así</a:t>
            </a:r>
            <a:r>
              <a:rPr b="0" dirty="0"/>
              <a:t> </a:t>
            </a:r>
            <a:r>
              <a:rPr b="0" dirty="0" err="1"/>
              <a:t>como</a:t>
            </a:r>
            <a:r>
              <a:rPr b="0" dirty="0"/>
              <a:t> </a:t>
            </a:r>
            <a:r>
              <a:rPr b="0" dirty="0" err="1"/>
              <a:t>los</a:t>
            </a:r>
            <a:r>
              <a:rPr b="0" dirty="0"/>
              <a:t> </a:t>
            </a:r>
            <a:r>
              <a:rPr b="0" dirty="0" err="1"/>
              <a:t>Poderes</a:t>
            </a:r>
            <a:r>
              <a:rPr b="0" dirty="0"/>
              <a:t> </a:t>
            </a:r>
            <a:r>
              <a:rPr b="0" dirty="0" err="1"/>
              <a:t>Legislativo</a:t>
            </a:r>
            <a:r>
              <a:rPr b="0" dirty="0"/>
              <a:t> y Judicial, las </a:t>
            </a:r>
            <a:r>
              <a:rPr b="0" dirty="0" err="1"/>
              <a:t>empresas</a:t>
            </a:r>
            <a:r>
              <a:rPr b="0" dirty="0"/>
              <a:t> </a:t>
            </a:r>
            <a:r>
              <a:rPr b="0" dirty="0" err="1"/>
              <a:t>productivas</a:t>
            </a:r>
            <a:r>
              <a:rPr b="0" dirty="0"/>
              <a:t> del Estado y sus </a:t>
            </a:r>
            <a:r>
              <a:rPr b="0" dirty="0" err="1"/>
              <a:t>empresas</a:t>
            </a:r>
            <a:r>
              <a:rPr b="0" dirty="0"/>
              <a:t> </a:t>
            </a:r>
            <a:r>
              <a:rPr b="0" dirty="0" err="1"/>
              <a:t>subsidiarias</a:t>
            </a:r>
            <a:r>
              <a:rPr b="0" dirty="0"/>
              <a:t>, y </a:t>
            </a:r>
            <a:r>
              <a:rPr b="0" dirty="0" err="1"/>
              <a:t>los</a:t>
            </a:r>
            <a:r>
              <a:rPr b="0" dirty="0"/>
              <a:t> </a:t>
            </a:r>
            <a:r>
              <a:rPr b="0" dirty="0" err="1"/>
              <a:t>órganos</a:t>
            </a:r>
            <a:r>
              <a:rPr b="0" dirty="0"/>
              <a:t> </a:t>
            </a:r>
            <a:r>
              <a:rPr b="0" dirty="0" err="1"/>
              <a:t>constitucionales</a:t>
            </a:r>
            <a:r>
              <a:rPr b="0" dirty="0"/>
              <a:t> </a:t>
            </a:r>
            <a:r>
              <a:rPr b="0" dirty="0" err="1"/>
              <a:t>autónomos</a:t>
            </a:r>
            <a:r>
              <a:rPr b="0" dirty="0"/>
              <a:t> </a:t>
            </a:r>
            <a:r>
              <a:rPr b="0" dirty="0" err="1"/>
              <a:t>están</a:t>
            </a:r>
            <a:r>
              <a:rPr b="0" dirty="0"/>
              <a:t> </a:t>
            </a:r>
            <a:r>
              <a:rPr b="0" dirty="0" err="1"/>
              <a:t>obligados</a:t>
            </a:r>
            <a:r>
              <a:rPr b="0" dirty="0"/>
              <a:t> a </a:t>
            </a:r>
            <a:r>
              <a:rPr b="0" dirty="0" err="1"/>
              <a:t>acatar</a:t>
            </a:r>
            <a:r>
              <a:rPr b="0" dirty="0"/>
              <a:t> de </a:t>
            </a:r>
            <a:r>
              <a:rPr b="0" dirty="0" err="1"/>
              <a:t>conformidad</a:t>
            </a:r>
            <a:r>
              <a:rPr b="0" dirty="0"/>
              <a:t> con </a:t>
            </a:r>
            <a:r>
              <a:rPr b="0" dirty="0" err="1"/>
              <a:t>su</a:t>
            </a:r>
            <a:r>
              <a:rPr b="0" dirty="0"/>
              <a:t> </a:t>
            </a:r>
            <a:r>
              <a:rPr b="0" dirty="0" err="1"/>
              <a:t>orden</a:t>
            </a:r>
            <a:r>
              <a:rPr b="0" dirty="0"/>
              <a:t> </a:t>
            </a:r>
            <a:r>
              <a:rPr b="0" dirty="0" err="1"/>
              <a:t>jurídico</a:t>
            </a:r>
            <a:r>
              <a:rPr b="0" dirty="0"/>
              <a:t>, para </a:t>
            </a:r>
            <a:r>
              <a:rPr b="0" dirty="0" err="1"/>
              <a:t>combatir</a:t>
            </a:r>
            <a:r>
              <a:rPr b="0" dirty="0"/>
              <a:t> la </a:t>
            </a:r>
            <a:r>
              <a:rPr b="0" dirty="0" err="1"/>
              <a:t>desigualdad</a:t>
            </a:r>
            <a:r>
              <a:rPr b="0" dirty="0"/>
              <a:t> social, la </a:t>
            </a:r>
            <a:r>
              <a:rPr b="0" dirty="0" err="1"/>
              <a:t>corrupción</a:t>
            </a:r>
            <a:r>
              <a:rPr b="0" dirty="0"/>
              <a:t>, la </a:t>
            </a:r>
            <a:r>
              <a:rPr b="0" dirty="0" err="1"/>
              <a:t>avaricia</a:t>
            </a:r>
            <a:r>
              <a:rPr b="0" dirty="0"/>
              <a:t> y </a:t>
            </a:r>
            <a:r>
              <a:rPr b="0" dirty="0" err="1"/>
              <a:t>el</a:t>
            </a:r>
            <a:r>
              <a:rPr b="0" dirty="0"/>
              <a:t> </a:t>
            </a:r>
            <a:r>
              <a:rPr b="0" dirty="0" err="1"/>
              <a:t>despilfarro</a:t>
            </a:r>
            <a:r>
              <a:rPr b="0" dirty="0"/>
              <a:t> de </a:t>
            </a:r>
            <a:r>
              <a:rPr b="0" dirty="0" err="1"/>
              <a:t>los</a:t>
            </a:r>
            <a:r>
              <a:rPr b="0" dirty="0"/>
              <a:t> </a:t>
            </a:r>
            <a:r>
              <a:rPr b="0" dirty="0" err="1"/>
              <a:t>bienes</a:t>
            </a:r>
            <a:r>
              <a:rPr b="0" dirty="0"/>
              <a:t> y </a:t>
            </a:r>
            <a:r>
              <a:rPr b="0" dirty="0" err="1"/>
              <a:t>recursos</a:t>
            </a:r>
            <a:r>
              <a:rPr b="0" dirty="0"/>
              <a:t> </a:t>
            </a:r>
            <a:r>
              <a:rPr b="0" dirty="0" err="1"/>
              <a:t>nacionales</a:t>
            </a:r>
            <a:r>
              <a:rPr b="0" dirty="0"/>
              <a:t>, </a:t>
            </a:r>
            <a:r>
              <a:rPr b="0" dirty="0" err="1"/>
              <a:t>administrando</a:t>
            </a:r>
            <a:r>
              <a:rPr b="0" dirty="0"/>
              <a:t> </a:t>
            </a:r>
            <a:r>
              <a:rPr b="0" dirty="0" err="1"/>
              <a:t>los</a:t>
            </a:r>
            <a:r>
              <a:rPr b="0" dirty="0"/>
              <a:t> </a:t>
            </a:r>
            <a:r>
              <a:rPr b="0" dirty="0" err="1"/>
              <a:t>recursos</a:t>
            </a:r>
            <a:r>
              <a:rPr b="0" dirty="0"/>
              <a:t> con </a:t>
            </a:r>
            <a:r>
              <a:rPr b="0" dirty="0" err="1"/>
              <a:t>eficiencia</a:t>
            </a:r>
            <a:r>
              <a:rPr b="0" dirty="0"/>
              <a:t>, </a:t>
            </a:r>
            <a:r>
              <a:rPr b="0" dirty="0" err="1"/>
              <a:t>eficacia</a:t>
            </a:r>
            <a:r>
              <a:rPr b="0" dirty="0"/>
              <a:t>, </a:t>
            </a:r>
            <a:r>
              <a:rPr b="0" dirty="0" err="1"/>
              <a:t>economía</a:t>
            </a:r>
            <a:r>
              <a:rPr b="0" dirty="0"/>
              <a:t>, </a:t>
            </a:r>
            <a:r>
              <a:rPr b="0" dirty="0" err="1"/>
              <a:t>transparencia</a:t>
            </a:r>
            <a:r>
              <a:rPr b="0" dirty="0"/>
              <a:t> y </a:t>
            </a:r>
            <a:r>
              <a:rPr b="0" dirty="0" err="1"/>
              <a:t>honradez</a:t>
            </a:r>
            <a:r>
              <a:rPr b="0" dirty="0"/>
              <a:t> para </a:t>
            </a:r>
            <a:r>
              <a:rPr b="0" dirty="0" err="1"/>
              <a:t>satisfacer</a:t>
            </a:r>
            <a:r>
              <a:rPr b="0" dirty="0"/>
              <a:t> </a:t>
            </a:r>
            <a:r>
              <a:rPr b="0" dirty="0" err="1"/>
              <a:t>los</a:t>
            </a:r>
            <a:r>
              <a:rPr b="0" dirty="0"/>
              <a:t> </a:t>
            </a:r>
            <a:r>
              <a:rPr b="0" dirty="0" err="1"/>
              <a:t>objetivos</a:t>
            </a:r>
            <a:r>
              <a:rPr b="0" dirty="0"/>
              <a:t> a </a:t>
            </a:r>
            <a:r>
              <a:rPr b="0" dirty="0" err="1"/>
              <a:t>los</a:t>
            </a:r>
            <a:r>
              <a:rPr b="0" dirty="0"/>
              <a:t> que </a:t>
            </a:r>
            <a:r>
              <a:rPr b="0" dirty="0" err="1"/>
              <a:t>están</a:t>
            </a:r>
            <a:r>
              <a:rPr b="0" dirty="0"/>
              <a:t> </a:t>
            </a:r>
            <a:r>
              <a:rPr b="0" dirty="0" err="1"/>
              <a:t>destinados</a:t>
            </a:r>
            <a:r>
              <a:rPr b="0" dirty="0"/>
              <a:t>;</a:t>
            </a:r>
          </a:p>
          <a:p>
            <a:pPr>
              <a:lnSpc>
                <a:spcPct val="100000"/>
              </a:lnSpc>
              <a:defRPr sz="1300" b="1">
                <a:latin typeface="Century Gothic"/>
                <a:ea typeface="Century Gothic"/>
                <a:cs typeface="Century Gothic"/>
                <a:sym typeface="Century Gothic"/>
              </a:defRPr>
            </a:pPr>
            <a:r>
              <a:rPr dirty="0"/>
              <a:t>COMITE DE EVALUACION:</a:t>
            </a:r>
            <a:r>
              <a:rPr b="0" dirty="0"/>
              <a:t> </a:t>
            </a:r>
          </a:p>
          <a:p>
            <a:pPr marL="0" indent="0">
              <a:lnSpc>
                <a:spcPct val="100000"/>
              </a:lnSpc>
              <a:buSzTx/>
              <a:buFontTx/>
              <a:buNone/>
              <a:defRPr sz="1300" b="1">
                <a:latin typeface="Century Gothic"/>
                <a:ea typeface="Century Gothic"/>
                <a:cs typeface="Century Gothic"/>
                <a:sym typeface="Century Gothic"/>
              </a:defRPr>
            </a:pPr>
            <a:r>
              <a:rPr b="0" dirty="0" err="1"/>
              <a:t>Órgano</a:t>
            </a:r>
            <a:r>
              <a:rPr b="0" dirty="0"/>
              <a:t> </a:t>
            </a:r>
            <a:r>
              <a:rPr b="0" dirty="0" err="1"/>
              <a:t>Colegiado</a:t>
            </a:r>
            <a:r>
              <a:rPr b="0" dirty="0"/>
              <a:t> </a:t>
            </a:r>
            <a:r>
              <a:rPr b="0" dirty="0" err="1"/>
              <a:t>Interinstitucional</a:t>
            </a:r>
            <a:r>
              <a:rPr b="0" dirty="0"/>
              <a:t> </a:t>
            </a:r>
            <a:r>
              <a:rPr b="0" dirty="0" err="1"/>
              <a:t>encargado</a:t>
            </a:r>
            <a:r>
              <a:rPr b="0" dirty="0"/>
              <a:t> </a:t>
            </a:r>
            <a:r>
              <a:rPr b="0" dirty="0" err="1"/>
              <a:t>en</a:t>
            </a:r>
            <a:r>
              <a:rPr b="0" dirty="0"/>
              <a:t> </a:t>
            </a:r>
            <a:r>
              <a:rPr b="0" dirty="0" err="1"/>
              <a:t>el</a:t>
            </a:r>
            <a:r>
              <a:rPr b="0" dirty="0"/>
              <a:t> </a:t>
            </a:r>
            <a:r>
              <a:rPr b="0" dirty="0" err="1"/>
              <a:t>ámbito</a:t>
            </a:r>
            <a:r>
              <a:rPr b="0" dirty="0"/>
              <a:t> de la </a:t>
            </a:r>
            <a:r>
              <a:rPr b="0" dirty="0" err="1"/>
              <a:t>Administración</a:t>
            </a:r>
            <a:r>
              <a:rPr b="0" dirty="0"/>
              <a:t> </a:t>
            </a:r>
            <a:r>
              <a:rPr b="0" dirty="0" err="1"/>
              <a:t>Pública</a:t>
            </a:r>
            <a:r>
              <a:rPr b="0" dirty="0"/>
              <a:t> Federal de, entre </a:t>
            </a:r>
            <a:r>
              <a:rPr b="0" dirty="0" err="1"/>
              <a:t>otros</a:t>
            </a:r>
            <a:r>
              <a:rPr b="0" dirty="0"/>
              <a:t>, </a:t>
            </a:r>
            <a:r>
              <a:rPr b="0" dirty="0" err="1"/>
              <a:t>evaluar</a:t>
            </a:r>
            <a:r>
              <a:rPr b="0" dirty="0"/>
              <a:t> las </a:t>
            </a:r>
            <a:r>
              <a:rPr b="0" dirty="0" err="1"/>
              <a:t>medidas</a:t>
            </a:r>
            <a:r>
              <a:rPr b="0" dirty="0"/>
              <a:t> de </a:t>
            </a:r>
            <a:r>
              <a:rPr b="0" dirty="0" err="1"/>
              <a:t>austeridad</a:t>
            </a:r>
            <a:r>
              <a:rPr b="0" dirty="0"/>
              <a:t> </a:t>
            </a:r>
            <a:r>
              <a:rPr b="0" dirty="0" err="1"/>
              <a:t>republicana</a:t>
            </a:r>
            <a:r>
              <a:rPr b="0" dirty="0"/>
              <a:t>;</a:t>
            </a:r>
          </a:p>
          <a:p>
            <a:pPr>
              <a:lnSpc>
                <a:spcPct val="100000"/>
              </a:lnSpc>
              <a:defRPr sz="1300" b="1">
                <a:latin typeface="Century Gothic"/>
                <a:ea typeface="Century Gothic"/>
                <a:cs typeface="Century Gothic"/>
                <a:sym typeface="Century Gothic"/>
              </a:defRPr>
            </a:pPr>
            <a:r>
              <a:rPr dirty="0"/>
              <a:t>LEY:</a:t>
            </a:r>
            <a:r>
              <a:rPr b="0" dirty="0"/>
              <a:t> </a:t>
            </a:r>
          </a:p>
          <a:p>
            <a:pPr marL="0" indent="0">
              <a:lnSpc>
                <a:spcPct val="100000"/>
              </a:lnSpc>
              <a:buSzTx/>
              <a:buFontTx/>
              <a:buNone/>
              <a:defRPr sz="1300" b="1">
                <a:latin typeface="Century Gothic"/>
                <a:ea typeface="Century Gothic"/>
                <a:cs typeface="Century Gothic"/>
                <a:sym typeface="Century Gothic"/>
              </a:defRPr>
            </a:pPr>
            <a:r>
              <a:rPr b="0" dirty="0"/>
              <a:t>Ley Federal de </a:t>
            </a:r>
            <a:r>
              <a:rPr b="0" dirty="0" err="1"/>
              <a:t>Austeridad</a:t>
            </a:r>
            <a:r>
              <a:rPr b="0" dirty="0"/>
              <a:t> </a:t>
            </a:r>
            <a:r>
              <a:rPr b="0" dirty="0" err="1"/>
              <a:t>Republicana</a:t>
            </a:r>
            <a:r>
              <a:rPr b="0" dirty="0"/>
              <a:t>.</a:t>
            </a:r>
          </a:p>
          <a:p>
            <a:pPr>
              <a:lnSpc>
                <a:spcPct val="100000"/>
              </a:lnSpc>
              <a:defRPr sz="1300" b="1">
                <a:latin typeface="Century Gothic"/>
                <a:ea typeface="Century Gothic"/>
                <a:cs typeface="Century Gothic"/>
                <a:sym typeface="Century Gothic"/>
              </a:defRPr>
            </a:pPr>
            <a:endParaRPr b="0" dirty="0"/>
          </a:p>
          <a:p>
            <a:pPr>
              <a:lnSpc>
                <a:spcPct val="100000"/>
              </a:lnSpc>
              <a:defRPr sz="1300" b="1">
                <a:latin typeface="Century Gothic"/>
                <a:ea typeface="Century Gothic"/>
                <a:cs typeface="Century Gothic"/>
                <a:sym typeface="Century Gothic"/>
              </a:defRPr>
            </a:pPr>
            <a:r>
              <a:rPr dirty="0"/>
              <a:t>NEPOTISMO:</a:t>
            </a:r>
          </a:p>
          <a:p>
            <a:pPr marL="0" indent="0" defTabSz="457200">
              <a:lnSpc>
                <a:spcPct val="100000"/>
              </a:lnSpc>
              <a:spcBef>
                <a:spcPts val="0"/>
              </a:spcBef>
              <a:buSzTx/>
              <a:buFontTx/>
              <a:buNone/>
              <a:defRPr sz="1300">
                <a:latin typeface="Century Gothic"/>
                <a:ea typeface="Century Gothic"/>
                <a:cs typeface="Century Gothic"/>
                <a:sym typeface="Century Gothic"/>
              </a:defRPr>
            </a:pPr>
            <a:r>
              <a:rPr dirty="0"/>
              <a:t>La </a:t>
            </a:r>
            <a:r>
              <a:rPr dirty="0" err="1"/>
              <a:t>designación</a:t>
            </a:r>
            <a:r>
              <a:rPr dirty="0"/>
              <a:t>, </a:t>
            </a:r>
            <a:r>
              <a:rPr dirty="0" err="1"/>
              <a:t>otorgamiento</a:t>
            </a:r>
            <a:r>
              <a:rPr dirty="0"/>
              <a:t> de </a:t>
            </a:r>
            <a:r>
              <a:rPr dirty="0" err="1"/>
              <a:t>nombramiento</a:t>
            </a:r>
            <a:r>
              <a:rPr dirty="0"/>
              <a:t> o </a:t>
            </a:r>
            <a:r>
              <a:rPr dirty="0" err="1"/>
              <a:t>contratación</a:t>
            </a:r>
            <a:r>
              <a:rPr dirty="0"/>
              <a:t> que </a:t>
            </a:r>
            <a:r>
              <a:rPr dirty="0" err="1"/>
              <a:t>realice</a:t>
            </a:r>
            <a:r>
              <a:rPr dirty="0"/>
              <a:t> un </a:t>
            </a:r>
            <a:r>
              <a:rPr dirty="0" err="1"/>
              <a:t>servidor</a:t>
            </a:r>
            <a:r>
              <a:rPr dirty="0"/>
              <a:t> </a:t>
            </a:r>
            <a:r>
              <a:rPr dirty="0" err="1"/>
              <a:t>público</a:t>
            </a:r>
            <a:r>
              <a:rPr dirty="0"/>
              <a:t> de personas con las que </a:t>
            </a:r>
            <a:r>
              <a:rPr dirty="0" err="1"/>
              <a:t>tenga</a:t>
            </a:r>
            <a:r>
              <a:rPr dirty="0"/>
              <a:t> </a:t>
            </a:r>
            <a:r>
              <a:rPr dirty="0" err="1"/>
              <a:t>lazos</a:t>
            </a:r>
            <a:r>
              <a:rPr dirty="0"/>
              <a:t> de </a:t>
            </a:r>
            <a:r>
              <a:rPr dirty="0" err="1"/>
              <a:t>parentesco</a:t>
            </a:r>
            <a:r>
              <a:rPr dirty="0"/>
              <a:t> </a:t>
            </a:r>
            <a:r>
              <a:rPr dirty="0" err="1"/>
              <a:t>por</a:t>
            </a:r>
            <a:r>
              <a:rPr dirty="0"/>
              <a:t> </a:t>
            </a:r>
            <a:r>
              <a:rPr dirty="0" err="1"/>
              <a:t>consanguinidad</a:t>
            </a:r>
            <a:r>
              <a:rPr dirty="0"/>
              <a:t> hasta </a:t>
            </a:r>
            <a:r>
              <a:rPr dirty="0" err="1"/>
              <a:t>el</a:t>
            </a:r>
            <a:r>
              <a:rPr dirty="0"/>
              <a:t> </a:t>
            </a:r>
            <a:r>
              <a:rPr dirty="0" err="1"/>
              <a:t>cuarto</a:t>
            </a:r>
            <a:r>
              <a:rPr dirty="0"/>
              <a:t> </a:t>
            </a:r>
            <a:r>
              <a:rPr dirty="0" err="1"/>
              <a:t>grado</a:t>
            </a:r>
            <a:r>
              <a:rPr dirty="0"/>
              <a:t>, de </a:t>
            </a:r>
            <a:r>
              <a:rPr dirty="0" err="1"/>
              <a:t>afinidad</a:t>
            </a:r>
            <a:r>
              <a:rPr dirty="0"/>
              <a:t> hasta </a:t>
            </a:r>
            <a:r>
              <a:rPr dirty="0" err="1"/>
              <a:t>el</a:t>
            </a:r>
            <a:r>
              <a:rPr dirty="0"/>
              <a:t> </a:t>
            </a:r>
            <a:r>
              <a:rPr dirty="0" err="1"/>
              <a:t>segundo</a:t>
            </a:r>
            <a:r>
              <a:rPr dirty="0"/>
              <a:t> </a:t>
            </a:r>
            <a:r>
              <a:rPr dirty="0" err="1"/>
              <a:t>grado</a:t>
            </a:r>
            <a:r>
              <a:rPr dirty="0"/>
              <a:t>, o </a:t>
            </a:r>
            <a:r>
              <a:rPr dirty="0" err="1"/>
              <a:t>vínculo</a:t>
            </a:r>
            <a:r>
              <a:rPr dirty="0"/>
              <a:t> de </a:t>
            </a:r>
            <a:r>
              <a:rPr dirty="0" err="1"/>
              <a:t>matrimonio</a:t>
            </a:r>
            <a:r>
              <a:rPr dirty="0"/>
              <a:t> o </a:t>
            </a:r>
            <a:r>
              <a:rPr dirty="0" err="1"/>
              <a:t>concubinato</a:t>
            </a:r>
            <a:r>
              <a:rPr dirty="0"/>
              <a:t> para que </a:t>
            </a:r>
            <a:r>
              <a:rPr dirty="0" err="1"/>
              <a:t>preste</a:t>
            </a:r>
            <a:r>
              <a:rPr dirty="0"/>
              <a:t> sus </a:t>
            </a:r>
            <a:r>
              <a:rPr dirty="0" err="1"/>
              <a:t>servicios</a:t>
            </a:r>
            <a:r>
              <a:rPr dirty="0"/>
              <a:t> </a:t>
            </a:r>
            <a:r>
              <a:rPr dirty="0" err="1"/>
              <a:t>en</a:t>
            </a:r>
            <a:r>
              <a:rPr dirty="0"/>
              <a:t> la </a:t>
            </a:r>
            <a:r>
              <a:rPr dirty="0" err="1"/>
              <a:t>misma</a:t>
            </a:r>
            <a:r>
              <a:rPr dirty="0"/>
              <a:t> </a:t>
            </a:r>
            <a:r>
              <a:rPr dirty="0" err="1"/>
              <a:t>institución</a:t>
            </a:r>
            <a:r>
              <a:rPr dirty="0"/>
              <a:t>, </a:t>
            </a:r>
            <a:r>
              <a:rPr dirty="0" err="1"/>
              <a:t>dependencia</a:t>
            </a:r>
            <a:r>
              <a:rPr dirty="0"/>
              <a:t> o </a:t>
            </a:r>
            <a:r>
              <a:rPr dirty="0" err="1"/>
              <a:t>ente</a:t>
            </a:r>
            <a:r>
              <a:rPr dirty="0"/>
              <a:t> </a:t>
            </a:r>
            <a:r>
              <a:rPr dirty="0" err="1"/>
              <a:t>público</a:t>
            </a:r>
            <a:r>
              <a:rPr dirty="0"/>
              <a:t> </a:t>
            </a:r>
            <a:r>
              <a:rPr dirty="0" err="1"/>
              <a:t>en</a:t>
            </a:r>
            <a:r>
              <a:rPr dirty="0"/>
              <a:t> que </a:t>
            </a:r>
            <a:r>
              <a:rPr dirty="0" err="1"/>
              <a:t>éste</a:t>
            </a:r>
            <a:r>
              <a:rPr dirty="0"/>
              <a:t> labore;</a:t>
            </a:r>
          </a:p>
          <a:p>
            <a:pPr marL="0" indent="0" defTabSz="457200">
              <a:lnSpc>
                <a:spcPct val="100000"/>
              </a:lnSpc>
              <a:spcBef>
                <a:spcPts val="0"/>
              </a:spcBef>
              <a:buSzTx/>
              <a:buFontTx/>
              <a:buNone/>
              <a:defRPr sz="1300">
                <a:latin typeface="Century Gothic"/>
                <a:ea typeface="Century Gothic"/>
                <a:cs typeface="Century Gothic"/>
                <a:sym typeface="Century Gothic"/>
              </a:defRPr>
            </a:pPr>
            <a:endParaRPr dirty="0"/>
          </a:p>
          <a:p>
            <a:pPr marL="0" indent="0" defTabSz="457200">
              <a:lnSpc>
                <a:spcPct val="100000"/>
              </a:lnSpc>
              <a:spcBef>
                <a:spcPts val="0"/>
              </a:spcBef>
              <a:buSzTx/>
              <a:buFontTx/>
              <a:buNone/>
              <a:defRPr sz="1300" b="1">
                <a:latin typeface="Century Gothic"/>
                <a:ea typeface="Century Gothic"/>
                <a:cs typeface="Century Gothic"/>
                <a:sym typeface="Century Gothic"/>
              </a:defRPr>
            </a:pPr>
            <a:r>
              <a:rPr dirty="0"/>
              <a:t>REMUNERACIÒN : </a:t>
            </a:r>
          </a:p>
          <a:p>
            <a:pPr marL="0" indent="0" defTabSz="457200">
              <a:lnSpc>
                <a:spcPct val="100000"/>
              </a:lnSpc>
              <a:spcBef>
                <a:spcPts val="0"/>
              </a:spcBef>
              <a:buSzTx/>
              <a:buFontTx/>
              <a:buNone/>
              <a:defRPr sz="1300">
                <a:latin typeface="Century Gothic"/>
                <a:ea typeface="Century Gothic"/>
                <a:cs typeface="Century Gothic"/>
                <a:sym typeface="Century Gothic"/>
              </a:defRPr>
            </a:pPr>
            <a:r>
              <a:rPr dirty="0"/>
              <a:t>Toda </a:t>
            </a:r>
            <a:r>
              <a:rPr dirty="0" err="1"/>
              <a:t>percepción</a:t>
            </a:r>
            <a:r>
              <a:rPr dirty="0"/>
              <a:t> </a:t>
            </a:r>
            <a:r>
              <a:rPr dirty="0" err="1"/>
              <a:t>en</a:t>
            </a:r>
            <a:r>
              <a:rPr dirty="0"/>
              <a:t> </a:t>
            </a:r>
            <a:r>
              <a:rPr dirty="0" err="1"/>
              <a:t>efectivo</a:t>
            </a:r>
            <a:r>
              <a:rPr dirty="0"/>
              <a:t> o </a:t>
            </a:r>
            <a:r>
              <a:rPr dirty="0" err="1"/>
              <a:t>en</a:t>
            </a:r>
            <a:r>
              <a:rPr dirty="0"/>
              <a:t> </a:t>
            </a:r>
            <a:r>
              <a:rPr dirty="0" err="1"/>
              <a:t>especie</a:t>
            </a:r>
            <a:r>
              <a:rPr dirty="0"/>
              <a:t>, </a:t>
            </a:r>
            <a:r>
              <a:rPr dirty="0" err="1"/>
              <a:t>incluyendo</a:t>
            </a:r>
            <a:r>
              <a:rPr dirty="0"/>
              <a:t> </a:t>
            </a:r>
            <a:r>
              <a:rPr dirty="0" err="1"/>
              <a:t>dietas</a:t>
            </a:r>
            <a:r>
              <a:rPr dirty="0"/>
              <a:t>, </a:t>
            </a:r>
            <a:r>
              <a:rPr dirty="0" err="1"/>
              <a:t>aguinaldos</a:t>
            </a:r>
            <a:r>
              <a:rPr dirty="0"/>
              <a:t>, </a:t>
            </a:r>
            <a:r>
              <a:rPr dirty="0" err="1"/>
              <a:t>gratificaciones</a:t>
            </a:r>
            <a:r>
              <a:rPr dirty="0"/>
              <a:t>, </a:t>
            </a:r>
            <a:r>
              <a:rPr dirty="0" err="1"/>
              <a:t>premios</a:t>
            </a:r>
            <a:r>
              <a:rPr dirty="0"/>
              <a:t>, </a:t>
            </a:r>
            <a:r>
              <a:rPr dirty="0" err="1"/>
              <a:t>recompensas</a:t>
            </a:r>
            <a:r>
              <a:rPr dirty="0"/>
              <a:t>, </a:t>
            </a:r>
            <a:r>
              <a:rPr dirty="0" err="1"/>
              <a:t>bonos</a:t>
            </a:r>
            <a:r>
              <a:rPr dirty="0"/>
              <a:t>, </a:t>
            </a:r>
            <a:r>
              <a:rPr dirty="0" err="1"/>
              <a:t>estímulos</a:t>
            </a:r>
            <a:r>
              <a:rPr dirty="0"/>
              <a:t>, </a:t>
            </a:r>
            <a:r>
              <a:rPr dirty="0" err="1"/>
              <a:t>comisiones</a:t>
            </a:r>
            <a:r>
              <a:rPr dirty="0"/>
              <a:t> </a:t>
            </a:r>
            <a:r>
              <a:rPr dirty="0" err="1"/>
              <a:t>económicas</a:t>
            </a:r>
            <a:r>
              <a:rPr dirty="0"/>
              <a:t>, </a:t>
            </a:r>
            <a:r>
              <a:rPr dirty="0" err="1"/>
              <a:t>compensaciones</a:t>
            </a:r>
            <a:r>
              <a:rPr dirty="0"/>
              <a:t> y </a:t>
            </a:r>
            <a:r>
              <a:rPr dirty="0" err="1"/>
              <a:t>cualquier</a:t>
            </a:r>
            <a:r>
              <a:rPr dirty="0"/>
              <a:t> </a:t>
            </a:r>
            <a:r>
              <a:rPr dirty="0" err="1"/>
              <a:t>otra</a:t>
            </a:r>
            <a:r>
              <a:rPr dirty="0"/>
              <a:t>, con </a:t>
            </a:r>
            <a:r>
              <a:rPr dirty="0" err="1"/>
              <a:t>excepción</a:t>
            </a:r>
            <a:r>
              <a:rPr dirty="0"/>
              <a:t> de </a:t>
            </a:r>
            <a:r>
              <a:rPr dirty="0" err="1"/>
              <a:t>los</a:t>
            </a:r>
            <a:r>
              <a:rPr dirty="0"/>
              <a:t> </a:t>
            </a:r>
            <a:r>
              <a:rPr dirty="0" err="1"/>
              <a:t>apoyos</a:t>
            </a:r>
            <a:r>
              <a:rPr dirty="0"/>
              <a:t> y </a:t>
            </a:r>
            <a:r>
              <a:rPr dirty="0" err="1"/>
              <a:t>los</a:t>
            </a:r>
            <a:r>
              <a:rPr dirty="0"/>
              <a:t> </a:t>
            </a:r>
            <a:r>
              <a:rPr dirty="0" err="1"/>
              <a:t>gastos</a:t>
            </a:r>
            <a:r>
              <a:rPr dirty="0"/>
              <a:t> </a:t>
            </a:r>
            <a:r>
              <a:rPr dirty="0" err="1"/>
              <a:t>sujetos</a:t>
            </a:r>
            <a:r>
              <a:rPr dirty="0"/>
              <a:t> a </a:t>
            </a:r>
            <a:r>
              <a:rPr dirty="0" err="1"/>
              <a:t>comprobación</a:t>
            </a:r>
            <a:r>
              <a:rPr dirty="0"/>
              <a:t> que </a:t>
            </a:r>
            <a:r>
              <a:rPr dirty="0" err="1"/>
              <a:t>sean</a:t>
            </a:r>
            <a:r>
              <a:rPr dirty="0"/>
              <a:t> </a:t>
            </a:r>
            <a:r>
              <a:rPr dirty="0" err="1"/>
              <a:t>propios</a:t>
            </a:r>
            <a:r>
              <a:rPr dirty="0"/>
              <a:t> del </a:t>
            </a:r>
            <a:r>
              <a:rPr dirty="0" err="1"/>
              <a:t>desarrollo</a:t>
            </a:r>
            <a:r>
              <a:rPr dirty="0"/>
              <a:t> del </a:t>
            </a:r>
            <a:r>
              <a:rPr dirty="0" err="1"/>
              <a:t>trabajo</a:t>
            </a:r>
            <a:r>
              <a:rPr dirty="0"/>
              <a:t> y </a:t>
            </a:r>
            <a:r>
              <a:rPr dirty="0" err="1"/>
              <a:t>los</a:t>
            </a:r>
            <a:r>
              <a:rPr dirty="0"/>
              <a:t> </a:t>
            </a:r>
            <a:r>
              <a:rPr dirty="0" err="1"/>
              <a:t>gastos</a:t>
            </a:r>
            <a:r>
              <a:rPr dirty="0"/>
              <a:t> de </a:t>
            </a:r>
            <a:r>
              <a:rPr dirty="0" err="1"/>
              <a:t>viaje</a:t>
            </a:r>
            <a:r>
              <a:rPr dirty="0"/>
              <a:t> </a:t>
            </a:r>
            <a:r>
              <a:rPr dirty="0" err="1"/>
              <a:t>en</a:t>
            </a:r>
            <a:r>
              <a:rPr dirty="0"/>
              <a:t> </a:t>
            </a:r>
            <a:r>
              <a:rPr dirty="0" err="1"/>
              <a:t>actividades</a:t>
            </a:r>
            <a:r>
              <a:rPr dirty="0"/>
              <a:t> </a:t>
            </a:r>
            <a:r>
              <a:rPr dirty="0" err="1"/>
              <a:t>oficiales</a:t>
            </a:r>
            <a:r>
              <a:rPr dirty="0"/>
              <a:t>, </a:t>
            </a:r>
          </a:p>
          <a:p>
            <a:pPr marL="0" indent="0" defTabSz="457200">
              <a:lnSpc>
                <a:spcPct val="100000"/>
              </a:lnSpc>
              <a:spcBef>
                <a:spcPts val="0"/>
              </a:spcBef>
              <a:buSzTx/>
              <a:buFontTx/>
              <a:buNone/>
              <a:defRPr sz="1300">
                <a:latin typeface="Century Gothic"/>
                <a:ea typeface="Century Gothic"/>
                <a:cs typeface="Century Gothic"/>
                <a:sym typeface="Century Gothic"/>
              </a:defRPr>
            </a:pPr>
            <a:endParaRPr dirty="0"/>
          </a:p>
          <a:p>
            <a:pPr marL="0" indent="0" defTabSz="457200">
              <a:lnSpc>
                <a:spcPct val="100000"/>
              </a:lnSpc>
              <a:spcBef>
                <a:spcPts val="0"/>
              </a:spcBef>
              <a:buSzTx/>
              <a:buFontTx/>
              <a:buNone/>
              <a:defRPr sz="1300">
                <a:latin typeface="Century Gothic"/>
                <a:ea typeface="Century Gothic"/>
                <a:cs typeface="Century Gothic"/>
                <a:sym typeface="Century Gothic"/>
              </a:defRPr>
            </a:pPr>
            <a:endParaRPr dirty="0"/>
          </a:p>
          <a:p>
            <a:pPr marL="0" indent="0" defTabSz="457200">
              <a:lnSpc>
                <a:spcPct val="100000"/>
              </a:lnSpc>
              <a:spcBef>
                <a:spcPts val="0"/>
              </a:spcBef>
              <a:buSzTx/>
              <a:buFontTx/>
              <a:buNone/>
              <a:defRPr sz="1300" b="1">
                <a:latin typeface="Century Gothic"/>
                <a:ea typeface="Century Gothic"/>
                <a:cs typeface="Century Gothic"/>
                <a:sym typeface="Century Gothic"/>
              </a:defRPr>
            </a:pPr>
            <a:r>
              <a:rPr dirty="0"/>
              <a:t>SECRETARÌA: </a:t>
            </a:r>
          </a:p>
          <a:p>
            <a:pPr marL="0" indent="0" defTabSz="457200">
              <a:lnSpc>
                <a:spcPct val="100000"/>
              </a:lnSpc>
              <a:spcBef>
                <a:spcPts val="0"/>
              </a:spcBef>
              <a:buSzTx/>
              <a:buFontTx/>
              <a:buNone/>
              <a:defRPr sz="1300">
                <a:latin typeface="Century Gothic"/>
                <a:ea typeface="Century Gothic"/>
                <a:cs typeface="Century Gothic"/>
                <a:sym typeface="Century Gothic"/>
              </a:defRPr>
            </a:pPr>
            <a:r>
              <a:rPr dirty="0" err="1"/>
              <a:t>Secretaría</a:t>
            </a:r>
            <a:r>
              <a:rPr dirty="0"/>
              <a:t> de la </a:t>
            </a:r>
            <a:r>
              <a:rPr dirty="0" err="1"/>
              <a:t>Función</a:t>
            </a:r>
            <a:r>
              <a:rPr dirty="0"/>
              <a:t> </a:t>
            </a:r>
            <a:r>
              <a:rPr dirty="0" err="1"/>
              <a:t>Pública</a:t>
            </a:r>
            <a:r>
              <a:rPr dirty="0"/>
              <a:t> del </a:t>
            </a:r>
            <a:r>
              <a:rPr dirty="0" err="1"/>
              <a:t>Poder</a:t>
            </a:r>
            <a:r>
              <a:rPr dirty="0"/>
              <a:t> </a:t>
            </a:r>
            <a:r>
              <a:rPr dirty="0" err="1"/>
              <a:t>Ejecutivo</a:t>
            </a:r>
            <a:r>
              <a:rPr dirty="0"/>
              <a:t> Federal.</a:t>
            </a:r>
          </a:p>
        </p:txBody>
      </p:sp>
      <p:sp>
        <p:nvSpPr>
          <p:cNvPr id="168" name="CuadroTexto 5"/>
          <p:cNvSpPr txBox="1"/>
          <p:nvPr/>
        </p:nvSpPr>
        <p:spPr>
          <a:xfrm>
            <a:off x="1314993" y="1399254"/>
            <a:ext cx="9692642" cy="5613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sz="3200" b="1"/>
            </a:lvl1pPr>
          </a:lstStyle>
          <a:p>
            <a:r>
              <a:t>Principales Términos</a:t>
            </a:r>
          </a:p>
        </p:txBody>
      </p:sp>
    </p:spTree>
    <p:extLst>
      <p:ext uri="{BB962C8B-B14F-4D97-AF65-F5344CB8AC3E}">
        <p14:creationId xmlns:p14="http://schemas.microsoft.com/office/powerpoint/2010/main" val="3356965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ítulo 1"/>
          <p:cNvSpPr txBox="1">
            <a:spLocks noGrp="1"/>
          </p:cNvSpPr>
          <p:nvPr>
            <p:ph type="ctrTitle"/>
          </p:nvPr>
        </p:nvSpPr>
        <p:spPr>
          <a:xfrm>
            <a:off x="1523999" y="2153419"/>
            <a:ext cx="9144001" cy="2387601"/>
          </a:xfrm>
          <a:prstGeom prst="rect">
            <a:avLst/>
          </a:prstGeom>
        </p:spPr>
        <p:txBody>
          <a:bodyPr/>
          <a:lstStyle>
            <a:lvl1pPr defTabSz="795527">
              <a:defRPr sz="6264" b="1"/>
            </a:lvl1pPr>
          </a:lstStyle>
          <a:p>
            <a:r>
              <a:rPr dirty="0"/>
              <a:t>Ley </a:t>
            </a:r>
            <a:r>
              <a:rPr lang="es-MX" dirty="0"/>
              <a:t>General del Sistema Nacional Anticorrupción</a:t>
            </a:r>
            <a:endParaRPr dirty="0"/>
          </a:p>
        </p:txBody>
      </p:sp>
      <p:sp>
        <p:nvSpPr>
          <p:cNvPr id="95" name="Subtítulo 2"/>
          <p:cNvSpPr txBox="1">
            <a:spLocks noGrp="1"/>
          </p:cNvSpPr>
          <p:nvPr>
            <p:ph type="subTitle" sz="quarter" idx="1"/>
          </p:nvPr>
        </p:nvSpPr>
        <p:spPr>
          <a:xfrm>
            <a:off x="7872548" y="5434260"/>
            <a:ext cx="4319452" cy="1057980"/>
          </a:xfrm>
          <a:prstGeom prst="rect">
            <a:avLst/>
          </a:prstGeom>
        </p:spPr>
        <p:txBody>
          <a:bodyPr/>
          <a:lstStyle/>
          <a:p>
            <a:r>
              <a:t>EQUIPO 5</a:t>
            </a:r>
          </a:p>
        </p:txBody>
      </p:sp>
      <p:sp>
        <p:nvSpPr>
          <p:cNvPr id="96" name="Conector recto 3"/>
          <p:cNvSpPr/>
          <p:nvPr/>
        </p:nvSpPr>
        <p:spPr>
          <a:xfrm>
            <a:off x="124264" y="1677073"/>
            <a:ext cx="11943472" cy="1"/>
          </a:xfrm>
          <a:prstGeom prst="line">
            <a:avLst/>
          </a:prstGeom>
          <a:ln w="38100">
            <a:solidFill>
              <a:srgbClr val="800000"/>
            </a:solidFill>
            <a:miter/>
          </a:ln>
        </p:spPr>
        <p:txBody>
          <a:bodyPr lIns="45719" rIns="45719"/>
          <a:lstStyle/>
          <a:p>
            <a:endParaRPr/>
          </a:p>
        </p:txBody>
      </p:sp>
      <p:sp>
        <p:nvSpPr>
          <p:cNvPr id="97" name="Conector recto 4"/>
          <p:cNvSpPr/>
          <p:nvPr/>
        </p:nvSpPr>
        <p:spPr>
          <a:xfrm>
            <a:off x="124264" y="5225813"/>
            <a:ext cx="11943472" cy="1"/>
          </a:xfrm>
          <a:prstGeom prst="line">
            <a:avLst/>
          </a:prstGeom>
          <a:ln w="38100">
            <a:solidFill>
              <a:srgbClr val="800000"/>
            </a:solidFill>
            <a:miter/>
          </a:ln>
        </p:spPr>
        <p:txBody>
          <a:bodyPr lIns="45719" rIns="45719"/>
          <a:lstStyle/>
          <a:p>
            <a:endParaRPr/>
          </a:p>
        </p:txBody>
      </p:sp>
      <p:pic>
        <p:nvPicPr>
          <p:cNvPr id="98" name="Imagen 9" descr="Imagen 9"/>
          <p:cNvPicPr>
            <a:picLocks noChangeAspect="1"/>
          </p:cNvPicPr>
          <p:nvPr/>
        </p:nvPicPr>
        <p:blipFill>
          <a:blip r:embed="rId2"/>
          <a:stretch>
            <a:fillRect/>
          </a:stretch>
        </p:blipFill>
        <p:spPr>
          <a:xfrm>
            <a:off x="346438" y="213737"/>
            <a:ext cx="1200151" cy="1241426"/>
          </a:xfrm>
          <a:prstGeom prst="rect">
            <a:avLst/>
          </a:prstGeom>
          <a:ln w="12700">
            <a:miter lim="400000"/>
          </a:ln>
        </p:spPr>
      </p:pic>
      <p:pic>
        <p:nvPicPr>
          <p:cNvPr id="99" name="Imagen 2" descr="Imagen 2"/>
          <p:cNvPicPr>
            <a:picLocks noChangeAspect="1"/>
          </p:cNvPicPr>
          <p:nvPr/>
        </p:nvPicPr>
        <p:blipFill>
          <a:blip r:embed="rId3"/>
          <a:stretch>
            <a:fillRect/>
          </a:stretch>
        </p:blipFill>
        <p:spPr>
          <a:xfrm>
            <a:off x="10668000" y="213737"/>
            <a:ext cx="1095375" cy="1309688"/>
          </a:xfrm>
          <a:prstGeom prst="rect">
            <a:avLst/>
          </a:prstGeom>
          <a:ln w="12700">
            <a:miter lim="400000"/>
          </a:ln>
        </p:spPr>
      </p:pic>
    </p:spTree>
    <p:extLst>
      <p:ext uri="{BB962C8B-B14F-4D97-AF65-F5344CB8AC3E}">
        <p14:creationId xmlns:p14="http://schemas.microsoft.com/office/powerpoint/2010/main" val="2436365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onector recto 3"/>
          <p:cNvSpPr/>
          <p:nvPr/>
        </p:nvSpPr>
        <p:spPr>
          <a:xfrm>
            <a:off x="86200" y="1180681"/>
            <a:ext cx="11943472" cy="1"/>
          </a:xfrm>
          <a:prstGeom prst="line">
            <a:avLst/>
          </a:prstGeom>
          <a:ln w="38100">
            <a:solidFill>
              <a:srgbClr val="800000"/>
            </a:solidFill>
            <a:miter/>
          </a:ln>
        </p:spPr>
        <p:txBody>
          <a:bodyPr lIns="45719" rIns="45719"/>
          <a:lstStyle/>
          <a:p>
            <a:endParaRPr/>
          </a:p>
        </p:txBody>
      </p:sp>
      <p:graphicFrame>
        <p:nvGraphicFramePr>
          <p:cNvPr id="3" name="Diagrama 2">
            <a:extLst>
              <a:ext uri="{FF2B5EF4-FFF2-40B4-BE49-F238E27FC236}">
                <a16:creationId xmlns:a16="http://schemas.microsoft.com/office/drawing/2014/main" id="{81274531-E87E-32D0-1533-945757EA91D4}"/>
              </a:ext>
            </a:extLst>
          </p:cNvPr>
          <p:cNvGraphicFramePr/>
          <p:nvPr>
            <p:extLst>
              <p:ext uri="{D42A27DB-BD31-4B8C-83A1-F6EECF244321}">
                <p14:modId xmlns:p14="http://schemas.microsoft.com/office/powerpoint/2010/main" val="3914023300"/>
              </p:ext>
            </p:extLst>
          </p:nvPr>
        </p:nvGraphicFramePr>
        <p:xfrm>
          <a:off x="0" y="346851"/>
          <a:ext cx="12191999" cy="61327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8680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onector recto 3"/>
          <p:cNvSpPr/>
          <p:nvPr/>
        </p:nvSpPr>
        <p:spPr>
          <a:xfrm>
            <a:off x="124264" y="1149531"/>
            <a:ext cx="11943472" cy="1"/>
          </a:xfrm>
          <a:prstGeom prst="line">
            <a:avLst/>
          </a:prstGeom>
          <a:ln w="38100">
            <a:solidFill>
              <a:srgbClr val="800000"/>
            </a:solidFill>
            <a:miter/>
          </a:ln>
        </p:spPr>
        <p:txBody>
          <a:bodyPr lIns="45719" rIns="45719"/>
          <a:lstStyle/>
          <a:p>
            <a:endParaRPr/>
          </a:p>
        </p:txBody>
      </p:sp>
      <p:graphicFrame>
        <p:nvGraphicFramePr>
          <p:cNvPr id="5" name="Diagrama 4">
            <a:extLst>
              <a:ext uri="{FF2B5EF4-FFF2-40B4-BE49-F238E27FC236}">
                <a16:creationId xmlns:a16="http://schemas.microsoft.com/office/drawing/2014/main" id="{07840D03-A9FE-12BC-142F-769714543379}"/>
              </a:ext>
            </a:extLst>
          </p:cNvPr>
          <p:cNvGraphicFramePr/>
          <p:nvPr/>
        </p:nvGraphicFramePr>
        <p:xfrm>
          <a:off x="1" y="-31531"/>
          <a:ext cx="11918730" cy="68895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1303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a:extLst>
              <a:ext uri="{FF2B5EF4-FFF2-40B4-BE49-F238E27FC236}">
                <a16:creationId xmlns:a16="http://schemas.microsoft.com/office/drawing/2014/main" id="{9CE7BAF2-EE6D-F3A9-E29A-CDF9F0C76583}"/>
              </a:ext>
            </a:extLst>
          </p:cNvPr>
          <p:cNvGraphicFramePr/>
          <p:nvPr/>
        </p:nvGraphicFramePr>
        <p:xfrm>
          <a:off x="0" y="-457200"/>
          <a:ext cx="12192000" cy="77881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3680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a:extLst>
              <a:ext uri="{FF2B5EF4-FFF2-40B4-BE49-F238E27FC236}">
                <a16:creationId xmlns:a16="http://schemas.microsoft.com/office/drawing/2014/main" id="{9CE7BAF2-EE6D-F3A9-E29A-CDF9F0C76583}"/>
              </a:ext>
            </a:extLst>
          </p:cNvPr>
          <p:cNvGraphicFramePr/>
          <p:nvPr>
            <p:extLst>
              <p:ext uri="{D42A27DB-BD31-4B8C-83A1-F6EECF244321}">
                <p14:modId xmlns:p14="http://schemas.microsoft.com/office/powerpoint/2010/main" val="3580181182"/>
              </p:ext>
            </p:extLst>
          </p:nvPr>
        </p:nvGraphicFramePr>
        <p:xfrm>
          <a:off x="331076" y="126124"/>
          <a:ext cx="11860924" cy="6605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22423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38C9E264-1E3F-0E19-71BB-6AB7649E64DF}"/>
              </a:ext>
            </a:extLst>
          </p:cNvPr>
          <p:cNvGraphicFramePr/>
          <p:nvPr>
            <p:extLst>
              <p:ext uri="{D42A27DB-BD31-4B8C-83A1-F6EECF244321}">
                <p14:modId xmlns:p14="http://schemas.microsoft.com/office/powerpoint/2010/main" val="1839591827"/>
              </p:ext>
            </p:extLst>
          </p:nvPr>
        </p:nvGraphicFramePr>
        <p:xfrm>
          <a:off x="0" y="457199"/>
          <a:ext cx="12192000" cy="66215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ángulo 4">
            <a:extLst>
              <a:ext uri="{FF2B5EF4-FFF2-40B4-BE49-F238E27FC236}">
                <a16:creationId xmlns:a16="http://schemas.microsoft.com/office/drawing/2014/main" id="{A4A17C36-D5C5-75A7-7476-E72F8C613ABE}"/>
              </a:ext>
            </a:extLst>
          </p:cNvPr>
          <p:cNvSpPr/>
          <p:nvPr/>
        </p:nvSpPr>
        <p:spPr>
          <a:xfrm>
            <a:off x="2623735" y="-4466"/>
            <a:ext cx="6944530" cy="923330"/>
          </a:xfrm>
          <a:prstGeom prst="rect">
            <a:avLst/>
          </a:prstGeom>
          <a:noFill/>
        </p:spPr>
        <p:txBody>
          <a:bodyPr wrap="none" lIns="91440" tIns="45720" rIns="91440" bIns="45720">
            <a:spAutoFit/>
          </a:bodyPr>
          <a:lstStyle/>
          <a:p>
            <a:pPr algn="ctr"/>
            <a:r>
              <a:rPr lang="es-E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Principales definiciones</a:t>
            </a:r>
            <a:endPar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723474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784406"/>
          </a:xfrm>
        </p:spPr>
        <p:txBody>
          <a:bodyPr/>
          <a:lstStyle/>
          <a:p>
            <a:pPr algn="ctr"/>
            <a:r>
              <a:rPr lang="es-MX" b="1" dirty="0">
                <a:solidFill>
                  <a:srgbClr val="06025E"/>
                </a:solidFill>
              </a:rPr>
              <a:t>Ley de Coordinación Fiscal</a:t>
            </a:r>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534407317"/>
              </p:ext>
            </p:extLst>
          </p:nvPr>
        </p:nvGraphicFramePr>
        <p:xfrm>
          <a:off x="1984598" y="2155373"/>
          <a:ext cx="8498510" cy="4833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p:cNvCxnSpPr/>
          <p:nvPr/>
        </p:nvCxnSpPr>
        <p:spPr>
          <a:xfrm>
            <a:off x="86200" y="1180681"/>
            <a:ext cx="11943471"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grpSp>
        <p:nvGrpSpPr>
          <p:cNvPr id="9" name="Grupo 8"/>
          <p:cNvGrpSpPr/>
          <p:nvPr/>
        </p:nvGrpSpPr>
        <p:grpSpPr>
          <a:xfrm>
            <a:off x="1" y="3082834"/>
            <a:ext cx="2017090" cy="2299061"/>
            <a:chOff x="124264" y="3116136"/>
            <a:chExt cx="1606732" cy="1572626"/>
          </a:xfrm>
        </p:grpSpPr>
        <p:sp>
          <p:nvSpPr>
            <p:cNvPr id="7" name="Rectángulo redondeado 6"/>
            <p:cNvSpPr/>
            <p:nvPr/>
          </p:nvSpPr>
          <p:spPr>
            <a:xfrm>
              <a:off x="124264" y="3134282"/>
              <a:ext cx="1606732" cy="155448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800">
                <a:solidFill>
                  <a:srgbClr val="C00000"/>
                </a:solidFill>
              </a:endParaRPr>
            </a:p>
          </p:txBody>
        </p:sp>
        <p:sp>
          <p:nvSpPr>
            <p:cNvPr id="8" name="CuadroTexto 7"/>
            <p:cNvSpPr txBox="1"/>
            <p:nvPr/>
          </p:nvSpPr>
          <p:spPr>
            <a:xfrm>
              <a:off x="192927" y="3116136"/>
              <a:ext cx="1469405" cy="1562979"/>
            </a:xfrm>
            <a:prstGeom prst="rect">
              <a:avLst/>
            </a:prstGeom>
            <a:noFill/>
          </p:spPr>
          <p:txBody>
            <a:bodyPr wrap="square" rtlCol="0">
              <a:spAutoFit/>
            </a:bodyPr>
            <a:lstStyle/>
            <a:p>
              <a:pPr algn="ctr"/>
              <a:r>
                <a:rPr lang="es-MX" sz="2800" b="1" dirty="0">
                  <a:solidFill>
                    <a:srgbClr val="C00000"/>
                  </a:solidFill>
                </a:rPr>
                <a:t>Publicada en el DOF el 27 de diciembre de 1978</a:t>
              </a:r>
            </a:p>
          </p:txBody>
        </p:sp>
      </p:grpSp>
      <p:sp>
        <p:nvSpPr>
          <p:cNvPr id="10" name="CuadroTexto 9"/>
          <p:cNvSpPr txBox="1"/>
          <p:nvPr/>
        </p:nvSpPr>
        <p:spPr>
          <a:xfrm>
            <a:off x="1269274" y="1399255"/>
            <a:ext cx="9784080" cy="584775"/>
          </a:xfrm>
          <a:prstGeom prst="rect">
            <a:avLst/>
          </a:prstGeom>
          <a:noFill/>
        </p:spPr>
        <p:txBody>
          <a:bodyPr wrap="square" rtlCol="0">
            <a:spAutoFit/>
          </a:bodyPr>
          <a:lstStyle/>
          <a:p>
            <a:pPr algn="ctr"/>
            <a:r>
              <a:rPr lang="es-MX" sz="3200" b="1" dirty="0"/>
              <a:t>Publicación en el DOF y últimas modificaciones</a:t>
            </a:r>
          </a:p>
        </p:txBody>
      </p:sp>
      <p:grpSp>
        <p:nvGrpSpPr>
          <p:cNvPr id="11" name="Grupo 10"/>
          <p:cNvGrpSpPr/>
          <p:nvPr/>
        </p:nvGrpSpPr>
        <p:grpSpPr>
          <a:xfrm>
            <a:off x="9999785" y="3082834"/>
            <a:ext cx="2107139" cy="2260636"/>
            <a:chOff x="124264" y="3116136"/>
            <a:chExt cx="1606732" cy="1572626"/>
          </a:xfrm>
        </p:grpSpPr>
        <p:sp>
          <p:nvSpPr>
            <p:cNvPr id="12" name="Rectángulo redondeado 11"/>
            <p:cNvSpPr/>
            <p:nvPr/>
          </p:nvSpPr>
          <p:spPr>
            <a:xfrm>
              <a:off x="124264" y="3134282"/>
              <a:ext cx="1606732" cy="155448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a:solidFill>
                  <a:srgbClr val="C00000"/>
                </a:solidFill>
              </a:endParaRPr>
            </a:p>
          </p:txBody>
        </p:sp>
        <p:sp>
          <p:nvSpPr>
            <p:cNvPr id="13" name="CuadroTexto 12"/>
            <p:cNvSpPr txBox="1"/>
            <p:nvPr/>
          </p:nvSpPr>
          <p:spPr>
            <a:xfrm>
              <a:off x="192927" y="3116136"/>
              <a:ext cx="1469405" cy="1562979"/>
            </a:xfrm>
            <a:prstGeom prst="rect">
              <a:avLst/>
            </a:prstGeom>
            <a:noFill/>
          </p:spPr>
          <p:txBody>
            <a:bodyPr wrap="square" rtlCol="0">
              <a:spAutoFit/>
            </a:bodyPr>
            <a:lstStyle/>
            <a:p>
              <a:pPr algn="ctr"/>
              <a:r>
                <a:rPr lang="es-MX" sz="1400" b="1" dirty="0">
                  <a:solidFill>
                    <a:srgbClr val="C00000"/>
                  </a:solidFill>
                </a:rPr>
                <a:t>Última reforma:</a:t>
              </a:r>
            </a:p>
            <a:p>
              <a:pPr algn="ctr"/>
              <a:r>
                <a:rPr lang="es-MX" sz="1400" b="1" dirty="0">
                  <a:solidFill>
                    <a:srgbClr val="C00000"/>
                  </a:solidFill>
                </a:rPr>
                <a:t>30-01-2018</a:t>
              </a:r>
            </a:p>
            <a:p>
              <a:pPr algn="just"/>
              <a:r>
                <a:rPr lang="es-MX" sz="1400" b="1" dirty="0">
                  <a:solidFill>
                    <a:srgbClr val="C00000"/>
                  </a:solidFill>
                </a:rPr>
                <a:t>DECRETO por el que se reforman, adicionan y derogan diversas disposiciones de la Ley de Disciplina Financiera de las Entidades Federativas y los Municipios.</a:t>
              </a:r>
            </a:p>
          </p:txBody>
        </p:sp>
      </p:grpSp>
    </p:spTree>
    <p:extLst>
      <p:ext uri="{BB962C8B-B14F-4D97-AF65-F5344CB8AC3E}">
        <p14:creationId xmlns:p14="http://schemas.microsoft.com/office/powerpoint/2010/main" val="25090999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ítulo 1"/>
          <p:cNvSpPr txBox="1">
            <a:spLocks noGrp="1"/>
          </p:cNvSpPr>
          <p:nvPr>
            <p:ph type="ctrTitle"/>
          </p:nvPr>
        </p:nvSpPr>
        <p:spPr>
          <a:xfrm>
            <a:off x="1523999" y="2153419"/>
            <a:ext cx="9144001" cy="2387601"/>
          </a:xfrm>
          <a:prstGeom prst="rect">
            <a:avLst/>
          </a:prstGeom>
        </p:spPr>
        <p:txBody>
          <a:bodyPr/>
          <a:lstStyle>
            <a:lvl1pPr>
              <a:defRPr sz="7500" b="1"/>
            </a:lvl1pPr>
          </a:lstStyle>
          <a:p>
            <a:r>
              <a:t>GRACIAS POR SU ATENCION</a:t>
            </a:r>
          </a:p>
        </p:txBody>
      </p:sp>
      <p:sp>
        <p:nvSpPr>
          <p:cNvPr id="171" name="Subtítulo 2"/>
          <p:cNvSpPr txBox="1">
            <a:spLocks noGrp="1"/>
          </p:cNvSpPr>
          <p:nvPr>
            <p:ph type="subTitle" sz="quarter" idx="1"/>
          </p:nvPr>
        </p:nvSpPr>
        <p:spPr>
          <a:xfrm>
            <a:off x="7872548" y="5434260"/>
            <a:ext cx="4319452" cy="1057980"/>
          </a:xfrm>
          <a:prstGeom prst="rect">
            <a:avLst/>
          </a:prstGeom>
        </p:spPr>
        <p:txBody>
          <a:bodyPr/>
          <a:lstStyle/>
          <a:p>
            <a:r>
              <a:t>EQUIPO 5</a:t>
            </a:r>
          </a:p>
        </p:txBody>
      </p:sp>
      <p:sp>
        <p:nvSpPr>
          <p:cNvPr id="172" name="Conector recto 3"/>
          <p:cNvSpPr/>
          <p:nvPr/>
        </p:nvSpPr>
        <p:spPr>
          <a:xfrm>
            <a:off x="124264" y="1677073"/>
            <a:ext cx="11943471" cy="1"/>
          </a:xfrm>
          <a:prstGeom prst="line">
            <a:avLst/>
          </a:prstGeom>
          <a:ln w="38100">
            <a:solidFill>
              <a:srgbClr val="800000"/>
            </a:solidFill>
            <a:miter/>
          </a:ln>
        </p:spPr>
        <p:txBody>
          <a:bodyPr lIns="45719" rIns="45719"/>
          <a:lstStyle/>
          <a:p>
            <a:endParaRPr/>
          </a:p>
        </p:txBody>
      </p:sp>
      <p:sp>
        <p:nvSpPr>
          <p:cNvPr id="173" name="Conector recto 4"/>
          <p:cNvSpPr/>
          <p:nvPr/>
        </p:nvSpPr>
        <p:spPr>
          <a:xfrm>
            <a:off x="124264" y="5225813"/>
            <a:ext cx="11943471" cy="1"/>
          </a:xfrm>
          <a:prstGeom prst="line">
            <a:avLst/>
          </a:prstGeom>
          <a:ln w="38100">
            <a:solidFill>
              <a:srgbClr val="800000"/>
            </a:solidFill>
            <a:miter/>
          </a:ln>
        </p:spPr>
        <p:txBody>
          <a:bodyPr lIns="45719" rIns="45719"/>
          <a:lstStyle/>
          <a:p>
            <a:endParaRPr/>
          </a:p>
        </p:txBody>
      </p:sp>
      <p:pic>
        <p:nvPicPr>
          <p:cNvPr id="174" name="Imagen 9" descr="Imagen 9"/>
          <p:cNvPicPr>
            <a:picLocks noChangeAspect="1"/>
          </p:cNvPicPr>
          <p:nvPr/>
        </p:nvPicPr>
        <p:blipFill>
          <a:blip r:embed="rId2"/>
          <a:stretch>
            <a:fillRect/>
          </a:stretch>
        </p:blipFill>
        <p:spPr>
          <a:xfrm>
            <a:off x="346438" y="213737"/>
            <a:ext cx="1200151" cy="1241426"/>
          </a:xfrm>
          <a:prstGeom prst="rect">
            <a:avLst/>
          </a:prstGeom>
          <a:ln w="12700">
            <a:miter lim="400000"/>
          </a:ln>
        </p:spPr>
      </p:pic>
      <p:pic>
        <p:nvPicPr>
          <p:cNvPr id="175" name="Imagen 2" descr="Imagen 2"/>
          <p:cNvPicPr>
            <a:picLocks noChangeAspect="1"/>
          </p:cNvPicPr>
          <p:nvPr/>
        </p:nvPicPr>
        <p:blipFill>
          <a:blip r:embed="rId3"/>
          <a:stretch>
            <a:fillRect/>
          </a:stretch>
        </p:blipFill>
        <p:spPr>
          <a:xfrm>
            <a:off x="10668000" y="213737"/>
            <a:ext cx="1095375" cy="1309688"/>
          </a:xfrm>
          <a:prstGeom prst="rect">
            <a:avLst/>
          </a:prstGeom>
          <a:ln w="12700">
            <a:miter lim="400000"/>
          </a:ln>
        </p:spPr>
      </p:pic>
    </p:spTree>
    <p:extLst>
      <p:ext uri="{BB962C8B-B14F-4D97-AF65-F5344CB8AC3E}">
        <p14:creationId xmlns:p14="http://schemas.microsoft.com/office/powerpoint/2010/main" val="1227261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784406"/>
          </a:xfrm>
        </p:spPr>
        <p:txBody>
          <a:bodyPr/>
          <a:lstStyle/>
          <a:p>
            <a:pPr algn="ctr"/>
            <a:r>
              <a:rPr lang="es-MX" b="1" dirty="0">
                <a:solidFill>
                  <a:srgbClr val="06025E"/>
                </a:solidFill>
              </a:rPr>
              <a:t>Ley de Coordinación Fiscal</a:t>
            </a:r>
          </a:p>
        </p:txBody>
      </p:sp>
      <p:cxnSp>
        <p:nvCxnSpPr>
          <p:cNvPr id="4" name="Conector recto 3"/>
          <p:cNvCxnSpPr/>
          <p:nvPr/>
        </p:nvCxnSpPr>
        <p:spPr>
          <a:xfrm>
            <a:off x="124264" y="1149532"/>
            <a:ext cx="11943471"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graphicFrame>
        <p:nvGraphicFramePr>
          <p:cNvPr id="6" name="Marcador de contenido 5"/>
          <p:cNvGraphicFramePr>
            <a:graphicFrameLocks noGrp="1"/>
          </p:cNvGraphicFramePr>
          <p:nvPr>
            <p:ph idx="1"/>
            <p:extLst>
              <p:ext uri="{D42A27DB-BD31-4B8C-83A1-F6EECF244321}">
                <p14:modId xmlns:p14="http://schemas.microsoft.com/office/powerpoint/2010/main" val="3615295336"/>
              </p:ext>
            </p:extLst>
          </p:nvPr>
        </p:nvGraphicFramePr>
        <p:xfrm>
          <a:off x="838200" y="1807698"/>
          <a:ext cx="10879183" cy="5324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4269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784406"/>
          </a:xfrm>
        </p:spPr>
        <p:txBody>
          <a:bodyPr/>
          <a:lstStyle/>
          <a:p>
            <a:pPr algn="ctr"/>
            <a:r>
              <a:rPr lang="es-MX" b="1" dirty="0">
                <a:solidFill>
                  <a:srgbClr val="06025E"/>
                </a:solidFill>
              </a:rPr>
              <a:t>Ley de Coordinación Fiscal</a:t>
            </a:r>
          </a:p>
        </p:txBody>
      </p:sp>
      <p:cxnSp>
        <p:nvCxnSpPr>
          <p:cNvPr id="4" name="Conector recto 3"/>
          <p:cNvCxnSpPr/>
          <p:nvPr/>
        </p:nvCxnSpPr>
        <p:spPr>
          <a:xfrm>
            <a:off x="124264" y="1149532"/>
            <a:ext cx="11943471"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graphicFrame>
        <p:nvGraphicFramePr>
          <p:cNvPr id="5" name="Marcador de contenido 4"/>
          <p:cNvGraphicFramePr>
            <a:graphicFrameLocks noGrp="1"/>
          </p:cNvGraphicFramePr>
          <p:nvPr>
            <p:ph idx="1"/>
            <p:extLst>
              <p:ext uri="{D42A27DB-BD31-4B8C-83A1-F6EECF244321}">
                <p14:modId xmlns:p14="http://schemas.microsoft.com/office/powerpoint/2010/main" val="2012288967"/>
              </p:ext>
            </p:extLst>
          </p:nvPr>
        </p:nvGraphicFramePr>
        <p:xfrm>
          <a:off x="-326571" y="1058092"/>
          <a:ext cx="12518571" cy="5799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3884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784406"/>
          </a:xfrm>
        </p:spPr>
        <p:txBody>
          <a:bodyPr/>
          <a:lstStyle/>
          <a:p>
            <a:pPr algn="ctr"/>
            <a:r>
              <a:rPr lang="es-MX" b="1" dirty="0">
                <a:solidFill>
                  <a:srgbClr val="06025E"/>
                </a:solidFill>
              </a:rPr>
              <a:t>Ley de Coordinación Fiscal</a:t>
            </a:r>
          </a:p>
        </p:txBody>
      </p:sp>
      <p:cxnSp>
        <p:nvCxnSpPr>
          <p:cNvPr id="4" name="Conector recto 3"/>
          <p:cNvCxnSpPr/>
          <p:nvPr/>
        </p:nvCxnSpPr>
        <p:spPr>
          <a:xfrm>
            <a:off x="124264" y="1149532"/>
            <a:ext cx="11943471"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graphicFrame>
        <p:nvGraphicFramePr>
          <p:cNvPr id="8" name="Marcador de contenido 7"/>
          <p:cNvGraphicFramePr>
            <a:graphicFrameLocks noGrp="1"/>
          </p:cNvGraphicFramePr>
          <p:nvPr>
            <p:ph idx="1"/>
            <p:extLst>
              <p:ext uri="{D42A27DB-BD31-4B8C-83A1-F6EECF244321}">
                <p14:modId xmlns:p14="http://schemas.microsoft.com/office/powerpoint/2010/main" val="3743911457"/>
              </p:ext>
            </p:extLst>
          </p:nvPr>
        </p:nvGraphicFramePr>
        <p:xfrm>
          <a:off x="662940" y="1799499"/>
          <a:ext cx="10866120" cy="46404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7784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784406"/>
          </a:xfrm>
        </p:spPr>
        <p:txBody>
          <a:bodyPr/>
          <a:lstStyle/>
          <a:p>
            <a:pPr algn="ctr"/>
            <a:r>
              <a:rPr lang="es-MX" b="1" dirty="0">
                <a:solidFill>
                  <a:srgbClr val="06025E"/>
                </a:solidFill>
              </a:rPr>
              <a:t>Ley de Coordinación Fiscal</a:t>
            </a:r>
          </a:p>
        </p:txBody>
      </p:sp>
      <p:cxnSp>
        <p:nvCxnSpPr>
          <p:cNvPr id="4" name="Conector recto 3"/>
          <p:cNvCxnSpPr/>
          <p:nvPr/>
        </p:nvCxnSpPr>
        <p:spPr>
          <a:xfrm>
            <a:off x="124264" y="1149532"/>
            <a:ext cx="11943471"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Marcador de contenido 2"/>
          <p:cNvSpPr>
            <a:spLocks noGrp="1"/>
          </p:cNvSpPr>
          <p:nvPr>
            <p:ph idx="1"/>
          </p:nvPr>
        </p:nvSpPr>
        <p:spPr>
          <a:xfrm>
            <a:off x="300446" y="2206102"/>
            <a:ext cx="11469188" cy="4532807"/>
          </a:xfrm>
        </p:spPr>
        <p:txBody>
          <a:bodyPr numCol="2">
            <a:normAutofit/>
          </a:bodyPr>
          <a:lstStyle/>
          <a:p>
            <a:pPr>
              <a:lnSpc>
                <a:spcPct val="100000"/>
              </a:lnSpc>
            </a:pPr>
            <a:r>
              <a:rPr lang="es-MX" sz="1050" b="1" dirty="0">
                <a:latin typeface="Century Gothic" panose="020B0502020202020204" pitchFamily="34" charset="0"/>
              </a:rPr>
              <a:t>Aportaciones Federales: </a:t>
            </a:r>
            <a:r>
              <a:rPr lang="es-MX" sz="1050" dirty="0">
                <a:latin typeface="Century Gothic" panose="020B0502020202020204" pitchFamily="34" charset="0"/>
              </a:rPr>
              <a:t>recursos que la Federación transfiere a las haciendas públicas de los Estados, Distrito Federal, y en su caso, de los Municipios, condicionando su gasto a la consecución y cumplimiento de los objetivos que para cada tipo de aportación establece esta Ley</a:t>
            </a:r>
          </a:p>
          <a:p>
            <a:pPr>
              <a:lnSpc>
                <a:spcPct val="100000"/>
              </a:lnSpc>
            </a:pPr>
            <a:r>
              <a:rPr lang="es-MX" sz="1050" b="1" dirty="0">
                <a:latin typeface="Century Gothic" panose="020B0502020202020204" pitchFamily="34" charset="0"/>
              </a:rPr>
              <a:t>Comisión Permanente de Funcionarios Fiscales:</a:t>
            </a:r>
            <a:r>
              <a:rPr lang="es-MX" sz="1050" dirty="0">
                <a:latin typeface="Century Gothic" panose="020B0502020202020204" pitchFamily="34" charset="0"/>
              </a:rPr>
              <a:t> formada por la Secretaría de Hacienda y Crédito Público y por ocho Entidades. Será presidida conjuntamente por el Secretario de Hacienda y Crédito Público, que podrá ser suplido por el Subsecretario de Ingresos de dicha Secretaría, y por el titular del órgano hacendario que elija la Comisión entre sus miembros. En esta elección no participará la Secretaría de Hacienda y Crédito Público.</a:t>
            </a:r>
          </a:p>
          <a:p>
            <a:pPr>
              <a:lnSpc>
                <a:spcPct val="100000"/>
              </a:lnSpc>
            </a:pPr>
            <a:r>
              <a:rPr lang="es-MX" sz="1050" b="1" dirty="0">
                <a:latin typeface="Century Gothic" panose="020B0502020202020204" pitchFamily="34" charset="0"/>
              </a:rPr>
              <a:t>Convenio para la administración de ingresos federales:</a:t>
            </a:r>
            <a:r>
              <a:rPr lang="es-MX" sz="1050" dirty="0">
                <a:latin typeface="Century Gothic" panose="020B0502020202020204" pitchFamily="34" charset="0"/>
              </a:rPr>
              <a:t> El Gobierno Federal, por conducto de la Secretaría de Hacienda y Crédito Público, y los Gobiernos de las Entidades que se hubieran adherido al Sistema Nacional de Coordinación Fiscal, podrán celebrar convenios de coordinación en materia de administración de ingresos federales, que comprenderán las funciones de Registro Federal de Contribuyentes, recaudación, fiscalización y administración, que serán ejercidas por las autoridades fiscales de las Entidades o de los Municipios cuando así se pacte expresamente.</a:t>
            </a:r>
          </a:p>
          <a:p>
            <a:pPr>
              <a:lnSpc>
                <a:spcPct val="100000"/>
              </a:lnSpc>
            </a:pPr>
            <a:r>
              <a:rPr lang="es-MX" sz="1050" b="1" dirty="0">
                <a:latin typeface="Century Gothic" panose="020B0502020202020204" pitchFamily="34" charset="0"/>
              </a:rPr>
              <a:t>Convenios:</a:t>
            </a:r>
            <a:r>
              <a:rPr lang="es-MX" sz="1050" dirty="0">
                <a:latin typeface="Century Gothic" panose="020B0502020202020204" pitchFamily="34" charset="0"/>
              </a:rPr>
              <a:t> aquellos celebrados con la Secretaría de Hacienda y Crédito Público, que deberá ser autorizado o aprobado por su legislatura. También, con autorización de la legislatura podrán dar por terminado el convenio.</a:t>
            </a:r>
          </a:p>
          <a:p>
            <a:pPr>
              <a:lnSpc>
                <a:spcPct val="100000"/>
              </a:lnSpc>
            </a:pPr>
            <a:r>
              <a:rPr lang="es-MX" sz="1050" b="1" dirty="0">
                <a:latin typeface="Century Gothic" panose="020B0502020202020204" pitchFamily="34" charset="0"/>
              </a:rPr>
              <a:t>Coordinación en derechos:</a:t>
            </a:r>
            <a:r>
              <a:rPr lang="es-MX" sz="1050" dirty="0">
                <a:latin typeface="Century Gothic" panose="020B0502020202020204" pitchFamily="34" charset="0"/>
              </a:rPr>
              <a:t> Entidades Federativas que opten por coordinarse en derechos</a:t>
            </a:r>
          </a:p>
          <a:p>
            <a:pPr>
              <a:lnSpc>
                <a:spcPct val="100000"/>
              </a:lnSpc>
            </a:pPr>
            <a:r>
              <a:rPr lang="es-MX" sz="1050" b="1" dirty="0">
                <a:latin typeface="Century Gothic" panose="020B0502020202020204" pitchFamily="34" charset="0"/>
              </a:rPr>
              <a:t>Estados no coordinados:</a:t>
            </a:r>
            <a:r>
              <a:rPr lang="es-MX" sz="1050" dirty="0">
                <a:latin typeface="Century Gothic" panose="020B0502020202020204" pitchFamily="34" charset="0"/>
              </a:rPr>
              <a:t> Entidades que no deseen adherirse al Sistema Nacional de Coordinación Fiscal</a:t>
            </a:r>
          </a:p>
          <a:p>
            <a:pPr>
              <a:lnSpc>
                <a:spcPct val="100000"/>
              </a:lnSpc>
            </a:pPr>
            <a:r>
              <a:rPr lang="es-MX" sz="1050" b="1" dirty="0">
                <a:latin typeface="Century Gothic" panose="020B0502020202020204" pitchFamily="34" charset="0"/>
              </a:rPr>
              <a:t>Fondo General de Participaciones: </a:t>
            </a:r>
            <a:r>
              <a:rPr lang="es-MX" sz="1050" dirty="0">
                <a:latin typeface="Century Gothic" panose="020B0502020202020204" pitchFamily="34" charset="0"/>
              </a:rPr>
              <a:t>se constituirá con el 20% de la recaudación federal participable que obtenga la federación en un ejercicio.</a:t>
            </a:r>
          </a:p>
          <a:p>
            <a:pPr>
              <a:lnSpc>
                <a:spcPct val="100000"/>
              </a:lnSpc>
            </a:pPr>
            <a:r>
              <a:rPr lang="es-MX" sz="1050" b="1" dirty="0">
                <a:latin typeface="Century Gothic" panose="020B0502020202020204" pitchFamily="34" charset="0"/>
              </a:rPr>
              <a:t>Instituto para el Desarrollo Técnico de las Haciendas Públicas (INDETEC):</a:t>
            </a:r>
            <a:r>
              <a:rPr lang="es-MX" sz="1050" dirty="0">
                <a:latin typeface="Century Gothic" panose="020B0502020202020204" pitchFamily="34" charset="0"/>
              </a:rPr>
              <a:t> organismo público, con personalidad jurídica y patrimonio propios, con las siguientes funciones: realizar estudios relativos al Sistema Nacional de Coordinación Fiscal; hacer estudios permanentes de la legislación tributaria vigente en la Federación y en cada una de las Entidades, así como de las respectivas administraciones, sugerir medidas encaminadas a coordinar la acción impositiva federal y local, para lograr la más equitativa distribución de los ingresos entre la Federación y las Entidades.</a:t>
            </a:r>
          </a:p>
          <a:p>
            <a:pPr>
              <a:lnSpc>
                <a:spcPct val="100000"/>
              </a:lnSpc>
            </a:pPr>
            <a:r>
              <a:rPr lang="es-MX" sz="1050" b="1" dirty="0">
                <a:latin typeface="Century Gothic" panose="020B0502020202020204" pitchFamily="34" charset="0"/>
              </a:rPr>
              <a:t>Reserva de compensación adicional:</a:t>
            </a:r>
            <a:r>
              <a:rPr lang="es-MX" sz="1050" dirty="0">
                <a:latin typeface="Century Gothic" panose="020B0502020202020204" pitchFamily="34" charset="0"/>
              </a:rPr>
              <a:t> remanente del 1% de la recaudación federal participable.</a:t>
            </a:r>
          </a:p>
          <a:p>
            <a:pPr>
              <a:lnSpc>
                <a:spcPct val="100000"/>
              </a:lnSpc>
            </a:pPr>
            <a:r>
              <a:rPr lang="es-MX" sz="1050" b="1" dirty="0">
                <a:latin typeface="Century Gothic" panose="020B0502020202020204" pitchFamily="34" charset="0"/>
              </a:rPr>
              <a:t>Reserva de contingencia:</a:t>
            </a:r>
            <a:r>
              <a:rPr lang="es-MX" sz="1050" dirty="0">
                <a:latin typeface="Century Gothic" panose="020B0502020202020204" pitchFamily="34" charset="0"/>
              </a:rPr>
              <a:t>  monto equivalente al 0.25% de la recaudación federal participable de cada ejercicio. </a:t>
            </a:r>
          </a:p>
          <a:p>
            <a:pPr>
              <a:lnSpc>
                <a:spcPct val="100000"/>
              </a:lnSpc>
            </a:pPr>
            <a:r>
              <a:rPr lang="es-MX" sz="1050" b="1" dirty="0">
                <a:latin typeface="Century Gothic" panose="020B0502020202020204" pitchFamily="34" charset="0"/>
              </a:rPr>
              <a:t>Reunión Nacional de Funcionarios Fiscales:</a:t>
            </a:r>
            <a:r>
              <a:rPr lang="es-MX" sz="1050" dirty="0">
                <a:latin typeface="Century Gothic" panose="020B0502020202020204" pitchFamily="34" charset="0"/>
              </a:rPr>
              <a:t>  se integrará por el Secretario de Hacienda y Crédito Público y por el titular del órgano hacendario de cada Entidad. La Reunión será presidida conjuntamente por el Secretario de Hacienda y Crédito Público y el funcionario de mayor jerarquía presente en la Reunión, de la Entidad en que ésta se lleve a cabo.</a:t>
            </a:r>
          </a:p>
          <a:p>
            <a:pPr marL="0" indent="0">
              <a:lnSpc>
                <a:spcPct val="100000"/>
              </a:lnSpc>
              <a:buNone/>
            </a:pPr>
            <a:endParaRPr lang="es-MX" sz="1050" dirty="0">
              <a:latin typeface="Century Gothic" panose="020B0502020202020204" pitchFamily="34" charset="0"/>
            </a:endParaRPr>
          </a:p>
        </p:txBody>
      </p:sp>
      <p:sp>
        <p:nvSpPr>
          <p:cNvPr id="6" name="CuadroTexto 5"/>
          <p:cNvSpPr txBox="1"/>
          <p:nvPr/>
        </p:nvSpPr>
        <p:spPr>
          <a:xfrm>
            <a:off x="1269274" y="1399255"/>
            <a:ext cx="9784080" cy="584775"/>
          </a:xfrm>
          <a:prstGeom prst="rect">
            <a:avLst/>
          </a:prstGeom>
          <a:noFill/>
        </p:spPr>
        <p:txBody>
          <a:bodyPr wrap="square" rtlCol="0">
            <a:spAutoFit/>
          </a:bodyPr>
          <a:lstStyle/>
          <a:p>
            <a:pPr algn="ctr"/>
            <a:r>
              <a:rPr lang="es-MX" sz="3200" b="1" dirty="0"/>
              <a:t>Principales Términos</a:t>
            </a:r>
          </a:p>
        </p:txBody>
      </p:sp>
    </p:spTree>
    <p:extLst>
      <p:ext uri="{BB962C8B-B14F-4D97-AF65-F5344CB8AC3E}">
        <p14:creationId xmlns:p14="http://schemas.microsoft.com/office/powerpoint/2010/main" val="703282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784406"/>
          </a:xfrm>
        </p:spPr>
        <p:txBody>
          <a:bodyPr/>
          <a:lstStyle/>
          <a:p>
            <a:pPr algn="ctr"/>
            <a:r>
              <a:rPr lang="es-MX" b="1" dirty="0">
                <a:solidFill>
                  <a:srgbClr val="06025E"/>
                </a:solidFill>
              </a:rPr>
              <a:t>Ley de Coordinación Fiscal</a:t>
            </a:r>
          </a:p>
        </p:txBody>
      </p:sp>
      <p:cxnSp>
        <p:nvCxnSpPr>
          <p:cNvPr id="4" name="Conector recto 3"/>
          <p:cNvCxnSpPr/>
          <p:nvPr/>
        </p:nvCxnSpPr>
        <p:spPr>
          <a:xfrm>
            <a:off x="124264" y="1149532"/>
            <a:ext cx="11943471" cy="0"/>
          </a:xfrm>
          <a:prstGeom prst="line">
            <a:avLst/>
          </a:prstGeom>
          <a:ln w="38100">
            <a:solidFill>
              <a:srgbClr val="800000"/>
            </a:solidFill>
          </a:ln>
        </p:spPr>
        <p:style>
          <a:lnRef idx="1">
            <a:schemeClr val="accent1"/>
          </a:lnRef>
          <a:fillRef idx="0">
            <a:schemeClr val="accent1"/>
          </a:fillRef>
          <a:effectRef idx="0">
            <a:schemeClr val="accent1"/>
          </a:effectRef>
          <a:fontRef idx="minor">
            <a:schemeClr val="tx1"/>
          </a:fontRef>
        </p:style>
      </p:cxnSp>
      <p:sp>
        <p:nvSpPr>
          <p:cNvPr id="3" name="Marcador de contenido 2"/>
          <p:cNvSpPr>
            <a:spLocks noGrp="1"/>
          </p:cNvSpPr>
          <p:nvPr>
            <p:ph idx="1"/>
          </p:nvPr>
        </p:nvSpPr>
        <p:spPr>
          <a:xfrm>
            <a:off x="838200" y="1825624"/>
            <a:ext cx="10515600" cy="4940935"/>
          </a:xfrm>
        </p:spPr>
        <p:txBody>
          <a:bodyPr>
            <a:normAutofit fontScale="70000" lnSpcReduction="20000"/>
          </a:bodyPr>
          <a:lstStyle/>
          <a:p>
            <a:r>
              <a:rPr lang="es-MX" b="1" dirty="0"/>
              <a:t>-Estados no coordinados:</a:t>
            </a:r>
            <a:r>
              <a:rPr lang="es-MX" dirty="0"/>
              <a:t> Entidades que no deseen adherirse al Sistema Nacional de Coordinación Fiscal</a:t>
            </a:r>
          </a:p>
          <a:p>
            <a:r>
              <a:rPr lang="es-MX" b="1" dirty="0"/>
              <a:t>-Fondo General de Participaciones: </a:t>
            </a:r>
            <a:r>
              <a:rPr lang="es-MX" dirty="0"/>
              <a:t>se constituirá con el 20% de la recaudación federal participable que obtenga la federación en un ejercicio.</a:t>
            </a:r>
          </a:p>
          <a:p>
            <a:r>
              <a:rPr lang="es-MX" b="1" dirty="0"/>
              <a:t>-Instituto para el Desarrollo Técnico de las Haciendas Públicas (INDETEC):</a:t>
            </a:r>
            <a:r>
              <a:rPr lang="es-MX" dirty="0"/>
              <a:t> organismo público, con personalidad jurídica y patrimonio propios, con las siguientes funciones: realizar estudios relativos al Sistema Nacional de Coordinación Fiscal; hacer estudios permanentes de la legislación tributaria vigente en la Federación y en cada una de las Entidades, así como de las respectivas administraciones, sugerir medidas encaminadas a coordinar la acción impositiva federal y local, para lograr la más equitativa distribución de los ingresos entre la Federación y las Entidades.</a:t>
            </a:r>
          </a:p>
          <a:p>
            <a:r>
              <a:rPr lang="es-MX" b="1" dirty="0"/>
              <a:t>-Reserva de compensación adicional:</a:t>
            </a:r>
            <a:r>
              <a:rPr lang="es-MX" dirty="0"/>
              <a:t> remanente del 1% de la recaudación federal participable.</a:t>
            </a:r>
          </a:p>
          <a:p>
            <a:r>
              <a:rPr lang="es-MX" b="1" dirty="0"/>
              <a:t>-Reserva de contingencia:</a:t>
            </a:r>
            <a:r>
              <a:rPr lang="es-MX" dirty="0"/>
              <a:t>  monto equivalente al 0.25% de la recaudación federal participable de cada ejercicio. </a:t>
            </a:r>
          </a:p>
          <a:p>
            <a:r>
              <a:rPr lang="es-MX" b="1" dirty="0"/>
              <a:t>-Reunión Nacional de Funcionarios Fiscales:</a:t>
            </a:r>
            <a:r>
              <a:rPr lang="es-MX" dirty="0"/>
              <a:t>  se integrará por el Secretario de Hacienda y Crédito Público y por el titular del órgano hacendario de cada Entidad. La Reunión será presidida conjuntamente por el Secretario de Hacienda y Crédito Público y el funcionario de mayor jerarquía presente en la Reunión, de la Entidad en que ésta se lleve a cabo.</a:t>
            </a:r>
          </a:p>
          <a:p>
            <a:pPr marL="0" indent="0">
              <a:buNone/>
            </a:pPr>
            <a:endParaRPr lang="es-MX" dirty="0"/>
          </a:p>
        </p:txBody>
      </p:sp>
      <p:sp>
        <p:nvSpPr>
          <p:cNvPr id="6" name="CuadroTexto 5"/>
          <p:cNvSpPr txBox="1"/>
          <p:nvPr/>
        </p:nvSpPr>
        <p:spPr>
          <a:xfrm>
            <a:off x="1269274" y="1399255"/>
            <a:ext cx="9784080" cy="584775"/>
          </a:xfrm>
          <a:prstGeom prst="rect">
            <a:avLst/>
          </a:prstGeom>
          <a:noFill/>
        </p:spPr>
        <p:txBody>
          <a:bodyPr wrap="square" rtlCol="0">
            <a:spAutoFit/>
          </a:bodyPr>
          <a:lstStyle/>
          <a:p>
            <a:pPr algn="ctr"/>
            <a:r>
              <a:rPr lang="es-MX" sz="3200" b="1" dirty="0"/>
              <a:t>Glosario</a:t>
            </a:r>
          </a:p>
        </p:txBody>
      </p:sp>
    </p:spTree>
    <p:extLst>
      <p:ext uri="{BB962C8B-B14F-4D97-AF65-F5344CB8AC3E}">
        <p14:creationId xmlns:p14="http://schemas.microsoft.com/office/powerpoint/2010/main" val="1603373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ítulo 1"/>
          <p:cNvSpPr txBox="1">
            <a:spLocks noGrp="1"/>
          </p:cNvSpPr>
          <p:nvPr>
            <p:ph type="ctrTitle"/>
          </p:nvPr>
        </p:nvSpPr>
        <p:spPr>
          <a:xfrm>
            <a:off x="1523999" y="2153419"/>
            <a:ext cx="9144001" cy="2387601"/>
          </a:xfrm>
          <a:prstGeom prst="rect">
            <a:avLst/>
          </a:prstGeom>
        </p:spPr>
        <p:txBody>
          <a:bodyPr/>
          <a:lstStyle>
            <a:lvl1pPr defTabSz="795527">
              <a:defRPr sz="6264" b="1"/>
            </a:lvl1pPr>
          </a:lstStyle>
          <a:p>
            <a:r>
              <a:t>Ley Federal de Austeridad  Republicana</a:t>
            </a:r>
          </a:p>
        </p:txBody>
      </p:sp>
      <p:sp>
        <p:nvSpPr>
          <p:cNvPr id="95" name="Subtítulo 2"/>
          <p:cNvSpPr txBox="1">
            <a:spLocks noGrp="1"/>
          </p:cNvSpPr>
          <p:nvPr>
            <p:ph type="subTitle" sz="quarter" idx="1"/>
          </p:nvPr>
        </p:nvSpPr>
        <p:spPr>
          <a:xfrm>
            <a:off x="7872548" y="5434260"/>
            <a:ext cx="4319452" cy="1057980"/>
          </a:xfrm>
          <a:prstGeom prst="rect">
            <a:avLst/>
          </a:prstGeom>
        </p:spPr>
        <p:txBody>
          <a:bodyPr/>
          <a:lstStyle/>
          <a:p>
            <a:r>
              <a:t>EQUIPO 5</a:t>
            </a:r>
          </a:p>
        </p:txBody>
      </p:sp>
      <p:sp>
        <p:nvSpPr>
          <p:cNvPr id="96" name="Conector recto 3"/>
          <p:cNvSpPr/>
          <p:nvPr/>
        </p:nvSpPr>
        <p:spPr>
          <a:xfrm>
            <a:off x="124264" y="1677073"/>
            <a:ext cx="11943472" cy="1"/>
          </a:xfrm>
          <a:prstGeom prst="line">
            <a:avLst/>
          </a:prstGeom>
          <a:ln w="38100">
            <a:solidFill>
              <a:srgbClr val="800000"/>
            </a:solidFill>
            <a:miter/>
          </a:ln>
        </p:spPr>
        <p:txBody>
          <a:bodyPr lIns="45719" rIns="45719"/>
          <a:lstStyle/>
          <a:p>
            <a:endParaRPr/>
          </a:p>
        </p:txBody>
      </p:sp>
      <p:sp>
        <p:nvSpPr>
          <p:cNvPr id="97" name="Conector recto 4"/>
          <p:cNvSpPr/>
          <p:nvPr/>
        </p:nvSpPr>
        <p:spPr>
          <a:xfrm>
            <a:off x="124264" y="5225813"/>
            <a:ext cx="11943472" cy="1"/>
          </a:xfrm>
          <a:prstGeom prst="line">
            <a:avLst/>
          </a:prstGeom>
          <a:ln w="38100">
            <a:solidFill>
              <a:srgbClr val="800000"/>
            </a:solidFill>
            <a:miter/>
          </a:ln>
        </p:spPr>
        <p:txBody>
          <a:bodyPr lIns="45719" rIns="45719"/>
          <a:lstStyle/>
          <a:p>
            <a:endParaRPr/>
          </a:p>
        </p:txBody>
      </p:sp>
      <p:pic>
        <p:nvPicPr>
          <p:cNvPr id="98" name="Imagen 9" descr="Imagen 9"/>
          <p:cNvPicPr>
            <a:picLocks noChangeAspect="1"/>
          </p:cNvPicPr>
          <p:nvPr/>
        </p:nvPicPr>
        <p:blipFill>
          <a:blip r:embed="rId2"/>
          <a:stretch>
            <a:fillRect/>
          </a:stretch>
        </p:blipFill>
        <p:spPr>
          <a:xfrm>
            <a:off x="346438" y="213737"/>
            <a:ext cx="1200151" cy="1241426"/>
          </a:xfrm>
          <a:prstGeom prst="rect">
            <a:avLst/>
          </a:prstGeom>
          <a:ln w="12700">
            <a:miter lim="400000"/>
          </a:ln>
        </p:spPr>
      </p:pic>
      <p:pic>
        <p:nvPicPr>
          <p:cNvPr id="99" name="Imagen 2" descr="Imagen 2"/>
          <p:cNvPicPr>
            <a:picLocks noChangeAspect="1"/>
          </p:cNvPicPr>
          <p:nvPr/>
        </p:nvPicPr>
        <p:blipFill>
          <a:blip r:embed="rId3"/>
          <a:stretch>
            <a:fillRect/>
          </a:stretch>
        </p:blipFill>
        <p:spPr>
          <a:xfrm>
            <a:off x="10668000" y="213737"/>
            <a:ext cx="1095375" cy="1309688"/>
          </a:xfrm>
          <a:prstGeom prst="rect">
            <a:avLst/>
          </a:prstGeom>
          <a:ln w="12700">
            <a:miter lim="400000"/>
          </a:ln>
        </p:spPr>
      </p:pic>
    </p:spTree>
    <p:extLst>
      <p:ext uri="{BB962C8B-B14F-4D97-AF65-F5344CB8AC3E}">
        <p14:creationId xmlns:p14="http://schemas.microsoft.com/office/powerpoint/2010/main" val="271909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ítulo 1"/>
          <p:cNvSpPr txBox="1">
            <a:spLocks noGrp="1"/>
          </p:cNvSpPr>
          <p:nvPr>
            <p:ph type="title"/>
          </p:nvPr>
        </p:nvSpPr>
        <p:spPr>
          <a:xfrm>
            <a:off x="838200" y="365125"/>
            <a:ext cx="10515600" cy="784407"/>
          </a:xfrm>
          <a:prstGeom prst="rect">
            <a:avLst/>
          </a:prstGeom>
        </p:spPr>
        <p:txBody>
          <a:bodyPr/>
          <a:lstStyle>
            <a:lvl1pPr algn="ctr" defTabSz="832104">
              <a:defRPr sz="4004" b="1">
                <a:solidFill>
                  <a:srgbClr val="06025E"/>
                </a:solidFill>
              </a:defRPr>
            </a:lvl1pPr>
          </a:lstStyle>
          <a:p>
            <a:r>
              <a:t>LEY FEDERAL DE AUSTERIDAD REPUBLICANA</a:t>
            </a:r>
          </a:p>
        </p:txBody>
      </p:sp>
      <p:grpSp>
        <p:nvGrpSpPr>
          <p:cNvPr id="107" name="Marcador de contenido 4"/>
          <p:cNvGrpSpPr/>
          <p:nvPr/>
        </p:nvGrpSpPr>
        <p:grpSpPr>
          <a:xfrm>
            <a:off x="1984598" y="3605349"/>
            <a:ext cx="8498511" cy="1933303"/>
            <a:chOff x="0" y="0"/>
            <a:chExt cx="8498509" cy="1933301"/>
          </a:xfrm>
        </p:grpSpPr>
        <p:sp>
          <p:nvSpPr>
            <p:cNvPr id="102" name="Figura"/>
            <p:cNvSpPr/>
            <p:nvPr/>
          </p:nvSpPr>
          <p:spPr>
            <a:xfrm>
              <a:off x="0" y="0"/>
              <a:ext cx="8498511" cy="193330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19143" y="5400"/>
                  </a:lnTo>
                  <a:lnTo>
                    <a:pt x="19143" y="0"/>
                  </a:lnTo>
                  <a:lnTo>
                    <a:pt x="21600" y="10800"/>
                  </a:lnTo>
                  <a:lnTo>
                    <a:pt x="19143" y="21600"/>
                  </a:lnTo>
                  <a:lnTo>
                    <a:pt x="19143" y="16200"/>
                  </a:lnTo>
                  <a:lnTo>
                    <a:pt x="0" y="16200"/>
                  </a:lnTo>
                  <a:lnTo>
                    <a:pt x="1228" y="10800"/>
                  </a:lnTo>
                  <a:close/>
                </a:path>
              </a:pathLst>
            </a:custGeom>
            <a:solidFill>
              <a:srgbClr val="F8D6CC"/>
            </a:solidFill>
            <a:ln w="12700" cap="flat">
              <a:noFill/>
              <a:miter lim="400000"/>
            </a:ln>
            <a:effectLst/>
          </p:spPr>
          <p:txBody>
            <a:bodyPr wrap="square" lIns="45719" tIns="45719" rIns="45719" bIns="45719" numCol="1" anchor="t">
              <a:noAutofit/>
            </a:bodyPr>
            <a:lstStyle/>
            <a:p>
              <a:pPr>
                <a:lnSpc>
                  <a:spcPct val="90000"/>
                </a:lnSpc>
                <a:spcBef>
                  <a:spcPts val="1000"/>
                </a:spcBef>
                <a:defRPr sz="2800"/>
              </a:pPr>
              <a:endParaRPr/>
            </a:p>
          </p:txBody>
        </p:sp>
        <p:sp>
          <p:nvSpPr>
            <p:cNvPr id="103" name="Círculo"/>
            <p:cNvSpPr/>
            <p:nvPr/>
          </p:nvSpPr>
          <p:spPr>
            <a:xfrm>
              <a:off x="682767" y="724988"/>
              <a:ext cx="483327" cy="483327"/>
            </a:xfrm>
            <a:prstGeom prst="ellipse">
              <a:avLst/>
            </a:prstGeom>
            <a:solidFill>
              <a:schemeClr val="accent2"/>
            </a:solidFill>
            <a:ln w="12700" cap="flat">
              <a:solidFill>
                <a:srgbClr val="FFFFFF"/>
              </a:solidFill>
              <a:prstDash val="solid"/>
              <a:miter lim="800000"/>
            </a:ln>
            <a:effectLst/>
          </p:spPr>
          <p:txBody>
            <a:bodyPr wrap="square" lIns="45719" tIns="45719" rIns="45719" bIns="45719" numCol="1" anchor="t">
              <a:noAutofit/>
            </a:bodyPr>
            <a:lstStyle/>
            <a:p>
              <a:pPr>
                <a:lnSpc>
                  <a:spcPct val="90000"/>
                </a:lnSpc>
                <a:spcBef>
                  <a:spcPts val="1000"/>
                </a:spcBef>
                <a:defRPr sz="2800"/>
              </a:pPr>
              <a:endParaRPr/>
            </a:p>
          </p:txBody>
        </p:sp>
        <p:sp>
          <p:nvSpPr>
            <p:cNvPr id="104" name="Círculo"/>
            <p:cNvSpPr/>
            <p:nvPr/>
          </p:nvSpPr>
          <p:spPr>
            <a:xfrm>
              <a:off x="2616032" y="724988"/>
              <a:ext cx="483327" cy="483327"/>
            </a:xfrm>
            <a:prstGeom prst="ellipse">
              <a:avLst/>
            </a:prstGeom>
            <a:solidFill>
              <a:schemeClr val="accent3"/>
            </a:solidFill>
            <a:ln w="12700" cap="flat">
              <a:solidFill>
                <a:srgbClr val="FFFFFF"/>
              </a:solidFill>
              <a:prstDash val="solid"/>
              <a:miter lim="800000"/>
            </a:ln>
            <a:effectLst/>
          </p:spPr>
          <p:txBody>
            <a:bodyPr wrap="square" lIns="45719" tIns="45719" rIns="45719" bIns="45719" numCol="1" anchor="t">
              <a:noAutofit/>
            </a:bodyPr>
            <a:lstStyle/>
            <a:p>
              <a:pPr>
                <a:lnSpc>
                  <a:spcPct val="90000"/>
                </a:lnSpc>
                <a:spcBef>
                  <a:spcPts val="1000"/>
                </a:spcBef>
                <a:defRPr sz="2800"/>
              </a:pPr>
              <a:endParaRPr/>
            </a:p>
          </p:txBody>
        </p:sp>
        <p:sp>
          <p:nvSpPr>
            <p:cNvPr id="105" name="Círculo"/>
            <p:cNvSpPr/>
            <p:nvPr/>
          </p:nvSpPr>
          <p:spPr>
            <a:xfrm>
              <a:off x="4549299" y="724988"/>
              <a:ext cx="483327" cy="483327"/>
            </a:xfrm>
            <a:prstGeom prst="ellipse">
              <a:avLst/>
            </a:prstGeom>
            <a:solidFill>
              <a:schemeClr val="accent4"/>
            </a:solidFill>
            <a:ln w="12700" cap="flat">
              <a:solidFill>
                <a:srgbClr val="FFFFFF"/>
              </a:solidFill>
              <a:prstDash val="solid"/>
              <a:miter lim="800000"/>
            </a:ln>
            <a:effectLst/>
          </p:spPr>
          <p:txBody>
            <a:bodyPr wrap="square" lIns="45719" tIns="45719" rIns="45719" bIns="45719" numCol="1" anchor="t">
              <a:noAutofit/>
            </a:bodyPr>
            <a:lstStyle/>
            <a:p>
              <a:pPr>
                <a:lnSpc>
                  <a:spcPct val="90000"/>
                </a:lnSpc>
                <a:spcBef>
                  <a:spcPts val="1000"/>
                </a:spcBef>
                <a:defRPr sz="2800"/>
              </a:pPr>
              <a:endParaRPr/>
            </a:p>
          </p:txBody>
        </p:sp>
        <p:sp>
          <p:nvSpPr>
            <p:cNvPr id="106" name="Círculo"/>
            <p:cNvSpPr/>
            <p:nvPr/>
          </p:nvSpPr>
          <p:spPr>
            <a:xfrm>
              <a:off x="6482565" y="724988"/>
              <a:ext cx="483327" cy="483327"/>
            </a:xfrm>
            <a:prstGeom prst="ellipse">
              <a:avLst/>
            </a:prstGeom>
            <a:solidFill>
              <a:schemeClr val="accent5"/>
            </a:solidFill>
            <a:ln w="12700" cap="flat">
              <a:solidFill>
                <a:srgbClr val="FFFFFF"/>
              </a:solidFill>
              <a:prstDash val="solid"/>
              <a:miter lim="800000"/>
            </a:ln>
            <a:effectLst/>
          </p:spPr>
          <p:txBody>
            <a:bodyPr wrap="square" lIns="45719" tIns="45719" rIns="45719" bIns="45719" numCol="1" anchor="t">
              <a:noAutofit/>
            </a:bodyPr>
            <a:lstStyle/>
            <a:p>
              <a:pPr>
                <a:lnSpc>
                  <a:spcPct val="90000"/>
                </a:lnSpc>
                <a:spcBef>
                  <a:spcPts val="1000"/>
                </a:spcBef>
                <a:defRPr sz="2800"/>
              </a:pPr>
              <a:endParaRPr/>
            </a:p>
          </p:txBody>
        </p:sp>
      </p:grpSp>
      <p:sp>
        <p:nvSpPr>
          <p:cNvPr id="108" name="Conector recto 3"/>
          <p:cNvSpPr/>
          <p:nvPr/>
        </p:nvSpPr>
        <p:spPr>
          <a:xfrm>
            <a:off x="86200" y="1180681"/>
            <a:ext cx="11943472" cy="1"/>
          </a:xfrm>
          <a:prstGeom prst="line">
            <a:avLst/>
          </a:prstGeom>
          <a:ln w="38100">
            <a:solidFill>
              <a:srgbClr val="800000"/>
            </a:solidFill>
            <a:miter/>
          </a:ln>
        </p:spPr>
        <p:txBody>
          <a:bodyPr lIns="45719" rIns="45719"/>
          <a:lstStyle/>
          <a:p>
            <a:endParaRPr/>
          </a:p>
        </p:txBody>
      </p:sp>
      <p:grpSp>
        <p:nvGrpSpPr>
          <p:cNvPr id="111" name="Grupo 8"/>
          <p:cNvGrpSpPr/>
          <p:nvPr/>
        </p:nvGrpSpPr>
        <p:grpSpPr>
          <a:xfrm>
            <a:off x="1" y="3082833"/>
            <a:ext cx="2017091" cy="2299062"/>
            <a:chOff x="0" y="0"/>
            <a:chExt cx="2017090" cy="2299060"/>
          </a:xfrm>
        </p:grpSpPr>
        <p:sp>
          <p:nvSpPr>
            <p:cNvPr id="109" name="Rectángulo redondeado 6"/>
            <p:cNvSpPr/>
            <p:nvPr/>
          </p:nvSpPr>
          <p:spPr>
            <a:xfrm>
              <a:off x="0" y="26528"/>
              <a:ext cx="2017091" cy="2272533"/>
            </a:xfrm>
            <a:prstGeom prst="roundRect">
              <a:avLst>
                <a:gd name="adj" fmla="val 16667"/>
              </a:avLst>
            </a:prstGeom>
            <a:noFill/>
            <a:ln w="28575" cap="flat">
              <a:solidFill>
                <a:srgbClr val="42719B"/>
              </a:solidFill>
              <a:prstDash val="solid"/>
              <a:miter lim="800000"/>
            </a:ln>
            <a:effectLst/>
          </p:spPr>
          <p:txBody>
            <a:bodyPr wrap="square" lIns="45719" tIns="45719" rIns="45719" bIns="45719" numCol="1" anchor="ctr">
              <a:noAutofit/>
            </a:bodyPr>
            <a:lstStyle/>
            <a:p>
              <a:pPr algn="ctr">
                <a:defRPr sz="2800">
                  <a:solidFill>
                    <a:srgbClr val="C00000"/>
                  </a:solidFill>
                </a:defRPr>
              </a:pPr>
              <a:endParaRPr/>
            </a:p>
          </p:txBody>
        </p:sp>
        <p:sp>
          <p:nvSpPr>
            <p:cNvPr id="110" name="CuadroTexto 7"/>
            <p:cNvSpPr/>
            <p:nvPr/>
          </p:nvSpPr>
          <p:spPr>
            <a:xfrm>
              <a:off x="131919" y="0"/>
              <a:ext cx="1867056"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2600" b="1">
                  <a:solidFill>
                    <a:srgbClr val="C00000"/>
                  </a:solidFill>
                </a:defRPr>
              </a:lvl1pPr>
            </a:lstStyle>
            <a:p>
              <a:r>
                <a:t>Publicada en el DOF el 19 de Noviembre de 2019</a:t>
              </a:r>
            </a:p>
          </p:txBody>
        </p:sp>
      </p:grpSp>
      <p:sp>
        <p:nvSpPr>
          <p:cNvPr id="112" name="CuadroTexto 9"/>
          <p:cNvSpPr txBox="1"/>
          <p:nvPr/>
        </p:nvSpPr>
        <p:spPr>
          <a:xfrm>
            <a:off x="1314993" y="1399254"/>
            <a:ext cx="9692642" cy="5613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sz="3200" b="1"/>
            </a:lvl1pPr>
          </a:lstStyle>
          <a:p>
            <a:r>
              <a:t>Publicación en el DOF y últimas modificaciones</a:t>
            </a:r>
          </a:p>
        </p:txBody>
      </p:sp>
      <p:grpSp>
        <p:nvGrpSpPr>
          <p:cNvPr id="115" name="Grupo 10"/>
          <p:cNvGrpSpPr/>
          <p:nvPr/>
        </p:nvGrpSpPr>
        <p:grpSpPr>
          <a:xfrm>
            <a:off x="9677927" y="2905141"/>
            <a:ext cx="2428997" cy="2682026"/>
            <a:chOff x="0" y="0"/>
            <a:chExt cx="2428996" cy="2682025"/>
          </a:xfrm>
        </p:grpSpPr>
        <p:sp>
          <p:nvSpPr>
            <p:cNvPr id="113" name="Rectángulo redondeado 11"/>
            <p:cNvSpPr/>
            <p:nvPr/>
          </p:nvSpPr>
          <p:spPr>
            <a:xfrm>
              <a:off x="0" y="30069"/>
              <a:ext cx="2428997" cy="2575871"/>
            </a:xfrm>
            <a:prstGeom prst="roundRect">
              <a:avLst>
                <a:gd name="adj" fmla="val 16667"/>
              </a:avLst>
            </a:prstGeom>
            <a:noFill/>
            <a:ln w="28575" cap="flat">
              <a:solidFill>
                <a:srgbClr val="42719B"/>
              </a:solidFill>
              <a:prstDash val="solid"/>
              <a:miter lim="800000"/>
            </a:ln>
            <a:effectLst/>
          </p:spPr>
          <p:txBody>
            <a:bodyPr wrap="square" lIns="45719" tIns="45719" rIns="45719" bIns="45719" numCol="1" anchor="ctr">
              <a:noAutofit/>
            </a:bodyPr>
            <a:lstStyle/>
            <a:p>
              <a:pPr algn="ctr">
                <a:defRPr sz="2000">
                  <a:solidFill>
                    <a:srgbClr val="C00000"/>
                  </a:solidFill>
                </a:defRPr>
              </a:pPr>
              <a:endParaRPr/>
            </a:p>
          </p:txBody>
        </p:sp>
        <p:sp>
          <p:nvSpPr>
            <p:cNvPr id="114" name="CuadroTexto 12"/>
            <p:cNvSpPr txBox="1"/>
            <p:nvPr/>
          </p:nvSpPr>
          <p:spPr>
            <a:xfrm>
              <a:off x="156505" y="0"/>
              <a:ext cx="2115984" cy="268202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noAutofit/>
            </a:bodyPr>
            <a:lstStyle/>
            <a:p>
              <a:pPr algn="ctr">
                <a:defRPr sz="1400" b="1">
                  <a:solidFill>
                    <a:srgbClr val="C00000"/>
                  </a:solidFill>
                </a:defRPr>
              </a:pPr>
              <a:r>
                <a:t>Ultima Reforma</a:t>
              </a:r>
            </a:p>
            <a:p>
              <a:pPr algn="just">
                <a:defRPr sz="1400" b="1">
                  <a:solidFill>
                    <a:srgbClr val="C00000"/>
                  </a:solidFill>
                </a:defRPr>
              </a:pPr>
              <a:endParaRPr/>
            </a:p>
            <a:p>
              <a:pPr algn="just">
                <a:defRPr sz="1400" b="1">
                  <a:solidFill>
                    <a:srgbClr val="C00000"/>
                  </a:solidFill>
                </a:defRPr>
              </a:pPr>
              <a:endParaRPr/>
            </a:p>
            <a:p>
              <a:pPr algn="just">
                <a:defRPr sz="1400">
                  <a:solidFill>
                    <a:srgbClr val="C00000"/>
                  </a:solidFill>
                </a:defRPr>
              </a:pPr>
              <a:r>
                <a:t>Declaratoria de invalidez de artículos por Sentencia de la SCJN notificada al Congreso de la Unión para efectos legales el 06-04-2022 y publicada DOF 02-09-2022</a:t>
              </a:r>
            </a:p>
          </p:txBody>
        </p:sp>
      </p:grpSp>
      <p:grpSp>
        <p:nvGrpSpPr>
          <p:cNvPr id="118" name="Grupo 8"/>
          <p:cNvGrpSpPr/>
          <p:nvPr/>
        </p:nvGrpSpPr>
        <p:grpSpPr>
          <a:xfrm>
            <a:off x="4737027" y="3188139"/>
            <a:ext cx="2017091" cy="2299062"/>
            <a:chOff x="0" y="0"/>
            <a:chExt cx="2017090" cy="2299060"/>
          </a:xfrm>
        </p:grpSpPr>
        <p:sp>
          <p:nvSpPr>
            <p:cNvPr id="116" name="Rectángulo redondeado 6"/>
            <p:cNvSpPr/>
            <p:nvPr/>
          </p:nvSpPr>
          <p:spPr>
            <a:xfrm>
              <a:off x="0" y="26528"/>
              <a:ext cx="2017091" cy="2272533"/>
            </a:xfrm>
            <a:prstGeom prst="roundRect">
              <a:avLst>
                <a:gd name="adj" fmla="val 16667"/>
              </a:avLst>
            </a:prstGeom>
            <a:noFill/>
            <a:ln w="28575" cap="flat">
              <a:solidFill>
                <a:srgbClr val="42719B"/>
              </a:solidFill>
              <a:prstDash val="solid"/>
              <a:miter lim="800000"/>
            </a:ln>
            <a:effectLst/>
          </p:spPr>
          <p:txBody>
            <a:bodyPr wrap="square" lIns="45719" tIns="45719" rIns="45719" bIns="45719" numCol="1" anchor="ctr">
              <a:noAutofit/>
            </a:bodyPr>
            <a:lstStyle/>
            <a:p>
              <a:pPr algn="ctr">
                <a:defRPr sz="2800">
                  <a:solidFill>
                    <a:srgbClr val="C00000"/>
                  </a:solidFill>
                </a:defRPr>
              </a:pPr>
              <a:endParaRPr/>
            </a:p>
          </p:txBody>
        </p:sp>
        <p:sp>
          <p:nvSpPr>
            <p:cNvPr id="117" name="CuadroTexto 7"/>
            <p:cNvSpPr txBox="1"/>
            <p:nvPr/>
          </p:nvSpPr>
          <p:spPr>
            <a:xfrm>
              <a:off x="131919" y="0"/>
              <a:ext cx="1867056" cy="18440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noAutofit/>
            </a:bodyPr>
            <a:lstStyle/>
            <a:p>
              <a:pPr algn="ctr">
                <a:defRPr b="1">
                  <a:solidFill>
                    <a:srgbClr val="C00000"/>
                  </a:solidFill>
                </a:defRPr>
              </a:pPr>
              <a:r>
                <a:t>Entrada en Vigor </a:t>
              </a:r>
            </a:p>
            <a:p>
              <a:pPr algn="ctr">
                <a:defRPr sz="2000">
                  <a:solidFill>
                    <a:srgbClr val="C00000"/>
                  </a:solidFill>
                </a:defRPr>
              </a:pPr>
              <a:r>
                <a:rPr sz="1800"/>
                <a:t>El dìa 20 de noviembre de 2019 ( Transitorio </a:t>
              </a:r>
              <a:r>
                <a:t> Primero)</a:t>
              </a:r>
            </a:p>
          </p:txBody>
        </p:sp>
      </p:grpSp>
    </p:spTree>
    <p:extLst>
      <p:ext uri="{BB962C8B-B14F-4D97-AF65-F5344CB8AC3E}">
        <p14:creationId xmlns:p14="http://schemas.microsoft.com/office/powerpoint/2010/main" val="38897961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444</TotalTime>
  <Words>2308</Words>
  <Application>Microsoft Office PowerPoint</Application>
  <PresentationFormat>Panorámica</PresentationFormat>
  <Paragraphs>161</Paragraphs>
  <Slides>20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20</vt:i4>
      </vt:variant>
    </vt:vector>
  </HeadingPairs>
  <TitlesOfParts>
    <vt:vector size="27" baseType="lpstr">
      <vt:lpstr>Arial</vt:lpstr>
      <vt:lpstr>Calibri</vt:lpstr>
      <vt:lpstr>Calibri Light</vt:lpstr>
      <vt:lpstr>Century Gothic</vt:lpstr>
      <vt:lpstr>Google Sans</vt:lpstr>
      <vt:lpstr>Times Roman</vt:lpstr>
      <vt:lpstr>Tema de Office</vt:lpstr>
      <vt:lpstr>Ley de Coordinación Fiscal</vt:lpstr>
      <vt:lpstr>Ley de Coordinación Fiscal</vt:lpstr>
      <vt:lpstr>Ley de Coordinación Fiscal</vt:lpstr>
      <vt:lpstr>Ley de Coordinación Fiscal</vt:lpstr>
      <vt:lpstr>Ley de Coordinación Fiscal</vt:lpstr>
      <vt:lpstr>Ley de Coordinación Fiscal</vt:lpstr>
      <vt:lpstr>Ley de Coordinación Fiscal</vt:lpstr>
      <vt:lpstr>Ley Federal de Austeridad  Republicana</vt:lpstr>
      <vt:lpstr>LEY FEDERAL DE AUSTERIDAD REPUBLICANA</vt:lpstr>
      <vt:lpstr>Ley Federal de Austeridad Republicana</vt:lpstr>
      <vt:lpstr>Ley Federal de Austeridad Republicana</vt:lpstr>
      <vt:lpstr>LEY FEDERAL DE AUSTERIDAD REPUBLICANA</vt:lpstr>
      <vt:lpstr>Ley de Austeridad Republicana</vt:lpstr>
      <vt:lpstr>Ley General del Sistema Nacional Anticorrupción</vt:lpstr>
      <vt:lpstr>Presentación de PowerPoint</vt:lpstr>
      <vt:lpstr>Presentación de PowerPoint</vt:lpstr>
      <vt:lpstr>Presentación de PowerPoint</vt:lpstr>
      <vt:lpstr>Presentación de PowerPoint</vt:lpstr>
      <vt:lpstr>Presentación de PowerPoint</vt:lpstr>
      <vt:lpstr>GRACIAS POR SU ATENCION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 de Coordinación Fiscal</dc:title>
  <dc:creator>Usuario</dc:creator>
  <cp:lastModifiedBy>...</cp:lastModifiedBy>
  <cp:revision>25</cp:revision>
  <dcterms:created xsi:type="dcterms:W3CDTF">2022-10-18T22:33:16Z</dcterms:created>
  <dcterms:modified xsi:type="dcterms:W3CDTF">2022-10-20T15:34:06Z</dcterms:modified>
</cp:coreProperties>
</file>